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3"/>
  </p:notesMasterIdLst>
  <p:sldIdLst>
    <p:sldId id="256" r:id="rId2"/>
    <p:sldId id="258" r:id="rId3"/>
    <p:sldId id="257" r:id="rId4"/>
    <p:sldId id="313" r:id="rId5"/>
    <p:sldId id="260" r:id="rId6"/>
    <p:sldId id="261" r:id="rId7"/>
    <p:sldId id="263" r:id="rId8"/>
    <p:sldId id="273" r:id="rId9"/>
    <p:sldId id="267" r:id="rId10"/>
    <p:sldId id="289" r:id="rId11"/>
    <p:sldId id="276" r:id="rId12"/>
  </p:sldIdLst>
  <p:sldSz cx="9144000" cy="5143500" type="screen16x9"/>
  <p:notesSz cx="6858000" cy="9144000"/>
  <p:embeddedFontLst>
    <p:embeddedFont>
      <p:font typeface="Anton" pitchFamily="2" charset="0"/>
      <p:regular r:id="rId14"/>
    </p:embeddedFont>
    <p:embeddedFont>
      <p:font typeface="Barlow" panose="00000500000000000000"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98C3CF-B44C-4283-A03B-3D31CE321C72}">
  <a:tblStyle styleId="{AF98C3CF-B44C-4283-A03B-3D31CE321C7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2.png>
</file>

<file path=ppt/media/image3.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fbe00dc3b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fbe00dc3b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dab33caf8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dab33caf8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dab33caf8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dab33caf8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dab33caf8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dab33caf8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dab33caf8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dab33caf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dab33caf8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dab33caf8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23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dab33caf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dab33caf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dab33caf8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dab33caf8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dab33caf8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dab33caf8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4"/>
        <p:cNvGrpSpPr/>
        <p:nvPr/>
      </p:nvGrpSpPr>
      <p:grpSpPr>
        <a:xfrm>
          <a:off x="0" y="0"/>
          <a:ext cx="0" cy="0"/>
          <a:chOff x="0" y="0"/>
          <a:chExt cx="0" cy="0"/>
        </a:xfrm>
      </p:grpSpPr>
      <p:sp>
        <p:nvSpPr>
          <p:cNvPr id="1725" name="Google Shape;1725;gdab33caf8f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6" name="Google Shape;1726;gdab33caf8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dab33caf8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dab33caf8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slide" Target="../slides/slide5.xml"/><Relationship Id="rId1" Type="http://schemas.openxmlformats.org/officeDocument/2006/relationships/slideMaster" Target="../slideMasters/slideMaster1.xml"/><Relationship Id="rId4" Type="http://schemas.openxmlformats.org/officeDocument/2006/relationships/slide" Target="../slides/slide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100000">
              <a:schemeClr val="lt2"/>
            </a:gs>
          </a:gsLst>
          <a:lin ang="5400700"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43850" y="1168838"/>
            <a:ext cx="4424100" cy="24054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143425" y="3574238"/>
            <a:ext cx="4424100" cy="41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a:off x="-8006" y="-203925"/>
            <a:ext cx="2157228" cy="5550721"/>
          </a:xfrm>
          <a:custGeom>
            <a:avLst/>
            <a:gdLst/>
            <a:ahLst/>
            <a:cxnLst/>
            <a:rect l="l" t="t" r="r" b="b"/>
            <a:pathLst>
              <a:path w="33737" h="86808" extrusionOk="0">
                <a:moveTo>
                  <a:pt x="1" y="0"/>
                </a:moveTo>
                <a:lnTo>
                  <a:pt x="118" y="86808"/>
                </a:lnTo>
                <a:cubicBezTo>
                  <a:pt x="8000" y="86652"/>
                  <a:pt x="13600" y="81715"/>
                  <a:pt x="15649" y="79530"/>
                </a:cubicBezTo>
                <a:cubicBezTo>
                  <a:pt x="17678" y="77364"/>
                  <a:pt x="23415" y="75452"/>
                  <a:pt x="26849" y="70125"/>
                </a:cubicBezTo>
                <a:cubicBezTo>
                  <a:pt x="30283" y="64779"/>
                  <a:pt x="29912" y="62243"/>
                  <a:pt x="31824" y="52565"/>
                </a:cubicBezTo>
                <a:cubicBezTo>
                  <a:pt x="33736" y="42906"/>
                  <a:pt x="32390" y="34185"/>
                  <a:pt x="29698" y="28741"/>
                </a:cubicBezTo>
                <a:cubicBezTo>
                  <a:pt x="27044" y="23278"/>
                  <a:pt x="25795" y="17658"/>
                  <a:pt x="22361" y="14224"/>
                </a:cubicBezTo>
                <a:cubicBezTo>
                  <a:pt x="18927" y="10790"/>
                  <a:pt x="18654" y="11415"/>
                  <a:pt x="13347" y="6439"/>
                </a:cubicBezTo>
                <a:cubicBezTo>
                  <a:pt x="7649" y="1132"/>
                  <a:pt x="508" y="390"/>
                  <a:pt x="1" y="0"/>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871" y="1217393"/>
            <a:ext cx="1024743" cy="2746202"/>
          </a:xfrm>
          <a:custGeom>
            <a:avLst/>
            <a:gdLst/>
            <a:ahLst/>
            <a:cxnLst/>
            <a:rect l="l" t="t" r="r" b="b"/>
            <a:pathLst>
              <a:path w="16026" h="42948" extrusionOk="0">
                <a:moveTo>
                  <a:pt x="978" y="1"/>
                </a:moveTo>
                <a:cubicBezTo>
                  <a:pt x="503" y="1"/>
                  <a:pt x="202" y="191"/>
                  <a:pt x="202" y="191"/>
                </a:cubicBezTo>
                <a:lnTo>
                  <a:pt x="46" y="38863"/>
                </a:lnTo>
                <a:cubicBezTo>
                  <a:pt x="46" y="38863"/>
                  <a:pt x="1" y="38924"/>
                  <a:pt x="44" y="38924"/>
                </a:cubicBezTo>
                <a:cubicBezTo>
                  <a:pt x="124" y="38924"/>
                  <a:pt x="514" y="38708"/>
                  <a:pt x="2094" y="37459"/>
                </a:cubicBezTo>
                <a:cubicBezTo>
                  <a:pt x="4514" y="35527"/>
                  <a:pt x="3967" y="34766"/>
                  <a:pt x="4592" y="33361"/>
                </a:cubicBezTo>
                <a:cubicBezTo>
                  <a:pt x="5197" y="31937"/>
                  <a:pt x="6075" y="31020"/>
                  <a:pt x="6875" y="29888"/>
                </a:cubicBezTo>
                <a:cubicBezTo>
                  <a:pt x="7675" y="28795"/>
                  <a:pt x="8845" y="26981"/>
                  <a:pt x="8845" y="22961"/>
                </a:cubicBezTo>
                <a:cubicBezTo>
                  <a:pt x="8845" y="18942"/>
                  <a:pt x="6562" y="15079"/>
                  <a:pt x="6758" y="14727"/>
                </a:cubicBezTo>
                <a:cubicBezTo>
                  <a:pt x="6785" y="14675"/>
                  <a:pt x="6825" y="14650"/>
                  <a:pt x="6874" y="14650"/>
                </a:cubicBezTo>
                <a:cubicBezTo>
                  <a:pt x="7173" y="14650"/>
                  <a:pt x="7822" y="15570"/>
                  <a:pt x="8240" y="16893"/>
                </a:cubicBezTo>
                <a:cubicBezTo>
                  <a:pt x="8527" y="17800"/>
                  <a:pt x="8990" y="18754"/>
                  <a:pt x="9235" y="18754"/>
                </a:cubicBezTo>
                <a:cubicBezTo>
                  <a:pt x="9406" y="18754"/>
                  <a:pt x="9471" y="18287"/>
                  <a:pt x="9294" y="17010"/>
                </a:cubicBezTo>
                <a:cubicBezTo>
                  <a:pt x="8884" y="13908"/>
                  <a:pt x="7050" y="12327"/>
                  <a:pt x="6211" y="10649"/>
                </a:cubicBezTo>
                <a:cubicBezTo>
                  <a:pt x="5716" y="9659"/>
                  <a:pt x="5812" y="9153"/>
                  <a:pt x="6254" y="9153"/>
                </a:cubicBezTo>
                <a:cubicBezTo>
                  <a:pt x="6544" y="9153"/>
                  <a:pt x="6982" y="9370"/>
                  <a:pt x="7499" y="9810"/>
                </a:cubicBezTo>
                <a:cubicBezTo>
                  <a:pt x="8806" y="10923"/>
                  <a:pt x="10016" y="12679"/>
                  <a:pt x="10699" y="14591"/>
                </a:cubicBezTo>
                <a:cubicBezTo>
                  <a:pt x="11382" y="16522"/>
                  <a:pt x="11479" y="18259"/>
                  <a:pt x="12026" y="20991"/>
                </a:cubicBezTo>
                <a:cubicBezTo>
                  <a:pt x="13001" y="25888"/>
                  <a:pt x="12065" y="26532"/>
                  <a:pt x="12006" y="29069"/>
                </a:cubicBezTo>
                <a:cubicBezTo>
                  <a:pt x="11928" y="31605"/>
                  <a:pt x="11148" y="32034"/>
                  <a:pt x="10016" y="33849"/>
                </a:cubicBezTo>
                <a:cubicBezTo>
                  <a:pt x="8904" y="35644"/>
                  <a:pt x="8162" y="37010"/>
                  <a:pt x="6758" y="38941"/>
                </a:cubicBezTo>
                <a:cubicBezTo>
                  <a:pt x="5333" y="40873"/>
                  <a:pt x="2114" y="41732"/>
                  <a:pt x="1997" y="42278"/>
                </a:cubicBezTo>
                <a:cubicBezTo>
                  <a:pt x="1929" y="42606"/>
                  <a:pt x="2196" y="42948"/>
                  <a:pt x="2817" y="42948"/>
                </a:cubicBezTo>
                <a:cubicBezTo>
                  <a:pt x="3267" y="42948"/>
                  <a:pt x="3901" y="42769"/>
                  <a:pt x="4728" y="42278"/>
                </a:cubicBezTo>
                <a:cubicBezTo>
                  <a:pt x="6548" y="41197"/>
                  <a:pt x="8585" y="37436"/>
                  <a:pt x="9331" y="37436"/>
                </a:cubicBezTo>
                <a:cubicBezTo>
                  <a:pt x="9393" y="37436"/>
                  <a:pt x="9446" y="37462"/>
                  <a:pt x="9489" y="37517"/>
                </a:cubicBezTo>
                <a:cubicBezTo>
                  <a:pt x="10055" y="38259"/>
                  <a:pt x="7128" y="40424"/>
                  <a:pt x="7753" y="40990"/>
                </a:cubicBezTo>
                <a:cubicBezTo>
                  <a:pt x="7822" y="41050"/>
                  <a:pt x="7898" y="41078"/>
                  <a:pt x="7980" y="41078"/>
                </a:cubicBezTo>
                <a:cubicBezTo>
                  <a:pt x="8620" y="41078"/>
                  <a:pt x="9622" y="39413"/>
                  <a:pt x="10348" y="38376"/>
                </a:cubicBezTo>
                <a:cubicBezTo>
                  <a:pt x="11148" y="37185"/>
                  <a:pt x="10777" y="36815"/>
                  <a:pt x="11655" y="35937"/>
                </a:cubicBezTo>
                <a:cubicBezTo>
                  <a:pt x="12514" y="35078"/>
                  <a:pt x="12709" y="34415"/>
                  <a:pt x="12826" y="33166"/>
                </a:cubicBezTo>
                <a:cubicBezTo>
                  <a:pt x="12943" y="31917"/>
                  <a:pt x="13762" y="30961"/>
                  <a:pt x="14250" y="29439"/>
                </a:cubicBezTo>
                <a:cubicBezTo>
                  <a:pt x="14738" y="27878"/>
                  <a:pt x="15070" y="25595"/>
                  <a:pt x="14640" y="23917"/>
                </a:cubicBezTo>
                <a:cubicBezTo>
                  <a:pt x="14192" y="22239"/>
                  <a:pt x="13392" y="19430"/>
                  <a:pt x="13996" y="19430"/>
                </a:cubicBezTo>
                <a:cubicBezTo>
                  <a:pt x="14592" y="19430"/>
                  <a:pt x="14696" y="23042"/>
                  <a:pt x="15425" y="23042"/>
                </a:cubicBezTo>
                <a:cubicBezTo>
                  <a:pt x="15436" y="23042"/>
                  <a:pt x="15448" y="23041"/>
                  <a:pt x="15460" y="23039"/>
                </a:cubicBezTo>
                <a:cubicBezTo>
                  <a:pt x="16026" y="22961"/>
                  <a:pt x="15343" y="18142"/>
                  <a:pt x="14660" y="16815"/>
                </a:cubicBezTo>
                <a:cubicBezTo>
                  <a:pt x="13977" y="15508"/>
                  <a:pt x="13118" y="14240"/>
                  <a:pt x="11167" y="9947"/>
                </a:cubicBezTo>
                <a:cubicBezTo>
                  <a:pt x="10562" y="8620"/>
                  <a:pt x="8143" y="6240"/>
                  <a:pt x="7031" y="5362"/>
                </a:cubicBezTo>
                <a:cubicBezTo>
                  <a:pt x="5899" y="4484"/>
                  <a:pt x="4397" y="3137"/>
                  <a:pt x="3265" y="1537"/>
                </a:cubicBezTo>
                <a:cubicBezTo>
                  <a:pt x="2397" y="284"/>
                  <a:pt x="1558" y="1"/>
                  <a:pt x="97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994" y="1653802"/>
            <a:ext cx="306988" cy="1708032"/>
          </a:xfrm>
          <a:custGeom>
            <a:avLst/>
            <a:gdLst/>
            <a:ahLst/>
            <a:cxnLst/>
            <a:rect l="l" t="t" r="r" b="b"/>
            <a:pathLst>
              <a:path w="4801" h="26712" extrusionOk="0">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209" y="705724"/>
            <a:ext cx="1443566" cy="4093407"/>
          </a:xfrm>
          <a:custGeom>
            <a:avLst/>
            <a:gdLst/>
            <a:ahLst/>
            <a:cxnLst/>
            <a:rect l="l" t="t" r="r" b="b"/>
            <a:pathLst>
              <a:path w="22576" h="64017" extrusionOk="0">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019" y="943847"/>
            <a:ext cx="409104" cy="334611"/>
          </a:xfrm>
          <a:custGeom>
            <a:avLst/>
            <a:gdLst/>
            <a:ahLst/>
            <a:cxnLst/>
            <a:rect l="l" t="t" r="r" b="b"/>
            <a:pathLst>
              <a:path w="6398" h="5233" extrusionOk="0">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450" y="69302"/>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9112" y="1423928"/>
            <a:ext cx="417608" cy="585649"/>
          </a:xfrm>
          <a:custGeom>
            <a:avLst/>
            <a:gdLst/>
            <a:ahLst/>
            <a:cxnLst/>
            <a:rect l="l" t="t" r="r" b="b"/>
            <a:pathLst>
              <a:path w="6531" h="9159" extrusionOk="0">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7850" y="3139831"/>
            <a:ext cx="397211" cy="599717"/>
          </a:xfrm>
          <a:custGeom>
            <a:avLst/>
            <a:gdLst/>
            <a:ahLst/>
            <a:cxnLst/>
            <a:rect l="l" t="t" r="r" b="b"/>
            <a:pathLst>
              <a:path w="6212" h="9379" extrusionOk="0">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994" y="3962582"/>
            <a:ext cx="1507253" cy="1119186"/>
          </a:xfrm>
          <a:custGeom>
            <a:avLst/>
            <a:gdLst/>
            <a:ahLst/>
            <a:cxnLst/>
            <a:rect l="l" t="t" r="r" b="b"/>
            <a:pathLst>
              <a:path w="23572" h="17503" extrusionOk="0">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1882" y="2792686"/>
            <a:ext cx="295926" cy="779779"/>
          </a:xfrm>
          <a:custGeom>
            <a:avLst/>
            <a:gdLst/>
            <a:ahLst/>
            <a:cxnLst/>
            <a:rect l="l" t="t" r="r" b="b"/>
            <a:pathLst>
              <a:path w="4628" h="12195" extrusionOk="0">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1824" y="2404873"/>
            <a:ext cx="169703" cy="909582"/>
          </a:xfrm>
          <a:custGeom>
            <a:avLst/>
            <a:gdLst/>
            <a:ahLst/>
            <a:cxnLst/>
            <a:rect l="l" t="t" r="r" b="b"/>
            <a:pathLst>
              <a:path w="2654" h="14225" extrusionOk="0">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19" y="1268292"/>
            <a:ext cx="515313" cy="1133381"/>
          </a:xfrm>
          <a:custGeom>
            <a:avLst/>
            <a:gdLst/>
            <a:ahLst/>
            <a:cxnLst/>
            <a:rect l="l" t="t" r="r" b="b"/>
            <a:pathLst>
              <a:path w="8059" h="17725" extrusionOk="0">
                <a:moveTo>
                  <a:pt x="1" y="0"/>
                </a:moveTo>
                <a:lnTo>
                  <a:pt x="1" y="5190"/>
                </a:lnTo>
                <a:cubicBezTo>
                  <a:pt x="820" y="5658"/>
                  <a:pt x="1815" y="6615"/>
                  <a:pt x="2166" y="8507"/>
                </a:cubicBezTo>
                <a:cubicBezTo>
                  <a:pt x="2498" y="10419"/>
                  <a:pt x="3220" y="11785"/>
                  <a:pt x="3864" y="13073"/>
                </a:cubicBezTo>
                <a:cubicBezTo>
                  <a:pt x="4508" y="14361"/>
                  <a:pt x="4683" y="17580"/>
                  <a:pt x="5230" y="17717"/>
                </a:cubicBezTo>
                <a:cubicBezTo>
                  <a:pt x="5255" y="17722"/>
                  <a:pt x="5281" y="17725"/>
                  <a:pt x="5305" y="17725"/>
                </a:cubicBezTo>
                <a:cubicBezTo>
                  <a:pt x="5822" y="17725"/>
                  <a:pt x="6079" y="16562"/>
                  <a:pt x="5464" y="14848"/>
                </a:cubicBezTo>
                <a:cubicBezTo>
                  <a:pt x="4820" y="13073"/>
                  <a:pt x="5113" y="12956"/>
                  <a:pt x="5581" y="12117"/>
                </a:cubicBezTo>
                <a:cubicBezTo>
                  <a:pt x="6010" y="11297"/>
                  <a:pt x="3513" y="8312"/>
                  <a:pt x="3962" y="7102"/>
                </a:cubicBezTo>
                <a:cubicBezTo>
                  <a:pt x="4070" y="6817"/>
                  <a:pt x="4249" y="6711"/>
                  <a:pt x="4472" y="6711"/>
                </a:cubicBezTo>
                <a:cubicBezTo>
                  <a:pt x="5106" y="6711"/>
                  <a:pt x="6093" y="7567"/>
                  <a:pt x="6815" y="7567"/>
                </a:cubicBezTo>
                <a:cubicBezTo>
                  <a:pt x="6932" y="7567"/>
                  <a:pt x="7042" y="7545"/>
                  <a:pt x="7142" y="7493"/>
                </a:cubicBezTo>
                <a:cubicBezTo>
                  <a:pt x="8059" y="7005"/>
                  <a:pt x="6400" y="6010"/>
                  <a:pt x="5308" y="5171"/>
                </a:cubicBezTo>
                <a:cubicBezTo>
                  <a:pt x="4215" y="4351"/>
                  <a:pt x="3123" y="2927"/>
                  <a:pt x="2303" y="1620"/>
                </a:cubicBezTo>
                <a:cubicBezTo>
                  <a:pt x="1503" y="293"/>
                  <a:pt x="1" y="0"/>
                  <a:pt x="1"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8344" y="2506798"/>
            <a:ext cx="766223" cy="1714938"/>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1038" y="558975"/>
            <a:ext cx="978832" cy="1211966"/>
          </a:xfrm>
          <a:custGeom>
            <a:avLst/>
            <a:gdLst/>
            <a:ahLst/>
            <a:cxnLst/>
            <a:rect l="l" t="t" r="r" b="b"/>
            <a:pathLst>
              <a:path w="15308" h="18954" extrusionOk="0">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19825" y="-442598"/>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947843">
            <a:off x="1273317" y="3615148"/>
            <a:ext cx="766224" cy="1714940"/>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3604212" y="-1031450"/>
            <a:ext cx="7194900" cy="7194900"/>
            <a:chOff x="-3604212" y="-1031450"/>
            <a:chExt cx="7194900" cy="7194900"/>
          </a:xfrm>
        </p:grpSpPr>
        <p:sp>
          <p:nvSpPr>
            <p:cNvPr id="33" name="Google Shape;33;p2"/>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604212" y="-1031450"/>
              <a:ext cx="7194900" cy="7194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2">
    <p:bg>
      <p:bgPr>
        <a:gradFill>
          <a:gsLst>
            <a:gs pos="0">
              <a:schemeClr val="dk2"/>
            </a:gs>
            <a:gs pos="100000">
              <a:schemeClr val="lt2"/>
            </a:gs>
          </a:gsLst>
          <a:lin ang="16200038" scaled="0"/>
        </a:gradFill>
        <a:effectLst/>
      </p:bgPr>
    </p:bg>
    <p:spTree>
      <p:nvGrpSpPr>
        <p:cNvPr id="1" name="Shape 609"/>
        <p:cNvGrpSpPr/>
        <p:nvPr/>
      </p:nvGrpSpPr>
      <p:grpSpPr>
        <a:xfrm>
          <a:off x="0" y="0"/>
          <a:ext cx="0" cy="0"/>
          <a:chOff x="0" y="0"/>
          <a:chExt cx="0" cy="0"/>
        </a:xfrm>
      </p:grpSpPr>
      <p:sp>
        <p:nvSpPr>
          <p:cNvPr id="610" name="Google Shape;610;p21"/>
          <p:cNvSpPr txBox="1">
            <a:spLocks noGrp="1"/>
          </p:cNvSpPr>
          <p:nvPr>
            <p:ph type="title"/>
          </p:nvPr>
        </p:nvSpPr>
        <p:spPr>
          <a:xfrm>
            <a:off x="716800" y="455700"/>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1" name="Google Shape;611;p21"/>
          <p:cNvSpPr/>
          <p:nvPr/>
        </p:nvSpPr>
        <p:spPr>
          <a:xfrm flipH="1">
            <a:off x="71330"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2" name="Google Shape;612;p21"/>
          <p:cNvSpPr/>
          <p:nvPr/>
        </p:nvSpPr>
        <p:spPr>
          <a:xfrm flipH="1">
            <a:off x="-7861"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1"/>
          <p:cNvSpPr/>
          <p:nvPr/>
        </p:nvSpPr>
        <p:spPr>
          <a:xfrm flipH="1">
            <a:off x="673855"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rot="929517" flipH="1">
            <a:off x="-5379"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1"/>
          <p:cNvSpPr/>
          <p:nvPr/>
        </p:nvSpPr>
        <p:spPr>
          <a:xfrm flipH="1">
            <a:off x="-5637"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1"/>
          <p:cNvSpPr/>
          <p:nvPr/>
        </p:nvSpPr>
        <p:spPr>
          <a:xfrm flipH="1">
            <a:off x="8438476"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flipH="1">
            <a:off x="8636234"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1"/>
          <p:cNvSpPr/>
          <p:nvPr/>
        </p:nvSpPr>
        <p:spPr>
          <a:xfrm flipH="1">
            <a:off x="8467543"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1"/>
          <p:cNvSpPr/>
          <p:nvPr/>
        </p:nvSpPr>
        <p:spPr>
          <a:xfrm flipH="1">
            <a:off x="8460328"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21"/>
          <p:cNvGrpSpPr/>
          <p:nvPr/>
        </p:nvGrpSpPr>
        <p:grpSpPr>
          <a:xfrm flipH="1">
            <a:off x="7951632" y="-1126448"/>
            <a:ext cx="2274300" cy="2274300"/>
            <a:chOff x="-1087568" y="-1126448"/>
            <a:chExt cx="2274300" cy="2274300"/>
          </a:xfrm>
        </p:grpSpPr>
        <p:sp>
          <p:nvSpPr>
            <p:cNvPr id="621" name="Google Shape;621;p21"/>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1"/>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1"/>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21"/>
          <p:cNvGrpSpPr/>
          <p:nvPr/>
        </p:nvGrpSpPr>
        <p:grpSpPr>
          <a:xfrm flipH="1">
            <a:off x="-1136318" y="4004977"/>
            <a:ext cx="2274300" cy="2274300"/>
            <a:chOff x="-1087568" y="-1126448"/>
            <a:chExt cx="2274300" cy="2274300"/>
          </a:xfrm>
        </p:grpSpPr>
        <p:sp>
          <p:nvSpPr>
            <p:cNvPr id="626" name="Google Shape;626;p21"/>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21"/>
          <p:cNvSpPr/>
          <p:nvPr/>
        </p:nvSpPr>
        <p:spPr>
          <a:xfrm flipH="1">
            <a:off x="8092314"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1"/>
          <p:cNvSpPr/>
          <p:nvPr/>
        </p:nvSpPr>
        <p:spPr>
          <a:xfrm flipH="1">
            <a:off x="111264"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470014" y="15826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flipH="1">
            <a:off x="8781413" y="21077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flipH="1">
            <a:off x="8636238"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flipH="1">
            <a:off x="247877"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flipH="1">
            <a:off x="8953138"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flipH="1">
            <a:off x="594661"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flipH="1">
            <a:off x="470013"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flipH="1">
            <a:off x="157601"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flipH="1">
            <a:off x="8906802"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flipH="1">
            <a:off x="7251873" y="47925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flipH="1">
            <a:off x="16618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8">
    <p:bg>
      <p:bgPr>
        <a:gradFill>
          <a:gsLst>
            <a:gs pos="0">
              <a:schemeClr val="dk2"/>
            </a:gs>
            <a:gs pos="100000">
              <a:schemeClr val="lt2"/>
            </a:gs>
          </a:gsLst>
          <a:lin ang="16198662" scaled="0"/>
        </a:gradFill>
        <a:effectLst/>
      </p:bgPr>
    </p:bg>
    <p:spTree>
      <p:nvGrpSpPr>
        <p:cNvPr id="1" name="Shape 688"/>
        <p:cNvGrpSpPr/>
        <p:nvPr/>
      </p:nvGrpSpPr>
      <p:grpSpPr>
        <a:xfrm>
          <a:off x="0" y="0"/>
          <a:ext cx="0" cy="0"/>
          <a:chOff x="0" y="0"/>
          <a:chExt cx="0" cy="0"/>
        </a:xfrm>
      </p:grpSpPr>
      <p:sp>
        <p:nvSpPr>
          <p:cNvPr id="689" name="Google Shape;689;p24"/>
          <p:cNvSpPr txBox="1">
            <a:spLocks noGrp="1"/>
          </p:cNvSpPr>
          <p:nvPr>
            <p:ph type="title"/>
          </p:nvPr>
        </p:nvSpPr>
        <p:spPr>
          <a:xfrm>
            <a:off x="4915300" y="1763463"/>
            <a:ext cx="3390300" cy="599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0" name="Google Shape;690;p24"/>
          <p:cNvSpPr txBox="1">
            <a:spLocks noGrp="1"/>
          </p:cNvSpPr>
          <p:nvPr>
            <p:ph type="subTitle" idx="1"/>
          </p:nvPr>
        </p:nvSpPr>
        <p:spPr>
          <a:xfrm>
            <a:off x="4916850" y="2378475"/>
            <a:ext cx="3390300" cy="10017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691" name="Google Shape;691;p24"/>
          <p:cNvSpPr/>
          <p:nvPr/>
        </p:nvSpPr>
        <p:spPr>
          <a:xfrm rot="-4481061" flipH="1">
            <a:off x="7004838" y="4045970"/>
            <a:ext cx="1042639" cy="877340"/>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rot="-5400000" flipH="1">
            <a:off x="3626412"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rot="-4470473" flipH="1">
            <a:off x="8263034"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rot="-5400000" flipH="1">
            <a:off x="30283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rot="8584896" flipH="1">
            <a:off x="8435376" y="3502897"/>
            <a:ext cx="1019032" cy="857452"/>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rot="-1239319" flipH="1">
            <a:off x="2314915"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4"/>
          <p:cNvSpPr/>
          <p:nvPr/>
        </p:nvSpPr>
        <p:spPr>
          <a:xfrm>
            <a:off x="8885124" y="4490975"/>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575662" y="3352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616147" y="46621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8370461" y="46125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144300" y="47717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486861" y="45142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4855272" y="335263"/>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8885122" y="18953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8632511" y="6147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4">
    <p:bg>
      <p:bgPr>
        <a:gradFill>
          <a:gsLst>
            <a:gs pos="0">
              <a:schemeClr val="dk2"/>
            </a:gs>
            <a:gs pos="100000">
              <a:schemeClr val="lt2"/>
            </a:gs>
          </a:gsLst>
          <a:lin ang="16198662" scaled="0"/>
        </a:gradFill>
        <a:effectLst/>
      </p:bgPr>
    </p:bg>
    <p:spTree>
      <p:nvGrpSpPr>
        <p:cNvPr id="1" name="Shape 966"/>
        <p:cNvGrpSpPr/>
        <p:nvPr/>
      </p:nvGrpSpPr>
      <p:grpSpPr>
        <a:xfrm>
          <a:off x="0" y="0"/>
          <a:ext cx="0" cy="0"/>
          <a:chOff x="0" y="0"/>
          <a:chExt cx="0" cy="0"/>
        </a:xfrm>
      </p:grpSpPr>
      <p:sp>
        <p:nvSpPr>
          <p:cNvPr id="967" name="Google Shape;967;p34"/>
          <p:cNvSpPr/>
          <p:nvPr/>
        </p:nvSpPr>
        <p:spPr>
          <a:xfrm rot="10800000" flipH="1">
            <a:off x="8381513"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8705813"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rot="10800000">
            <a:off x="-7861" y="2307661"/>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rot="10800000">
            <a:off x="-5637"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flipH="1">
            <a:off x="774734" y="459383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rot="10800000" flipH="1">
            <a:off x="-18632" y="-2291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rot="9829011">
            <a:off x="7737065" y="4612328"/>
            <a:ext cx="880547" cy="740974"/>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rot="-9899975" flipH="1">
            <a:off x="8519425" y="-125508"/>
            <a:ext cx="697249" cy="780862"/>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34"/>
          <p:cNvGrpSpPr/>
          <p:nvPr/>
        </p:nvGrpSpPr>
        <p:grpSpPr>
          <a:xfrm>
            <a:off x="-1134868" y="-1133248"/>
            <a:ext cx="2274300" cy="2274300"/>
            <a:chOff x="-1087568" y="-1126448"/>
            <a:chExt cx="2274300" cy="2274300"/>
          </a:xfrm>
        </p:grpSpPr>
        <p:sp>
          <p:nvSpPr>
            <p:cNvPr id="976" name="Google Shape;976;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34"/>
          <p:cNvSpPr/>
          <p:nvPr/>
        </p:nvSpPr>
        <p:spPr>
          <a:xfrm>
            <a:off x="8880475"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8430249"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rot="1705102" flipH="1">
            <a:off x="8518361" y="2682192"/>
            <a:ext cx="790824" cy="940802"/>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34"/>
          <p:cNvGrpSpPr/>
          <p:nvPr/>
        </p:nvGrpSpPr>
        <p:grpSpPr>
          <a:xfrm>
            <a:off x="8020382" y="-1133248"/>
            <a:ext cx="2274300" cy="2274300"/>
            <a:chOff x="-1087568" y="-1126448"/>
            <a:chExt cx="2274300" cy="2274300"/>
          </a:xfrm>
        </p:grpSpPr>
        <p:sp>
          <p:nvSpPr>
            <p:cNvPr id="984" name="Google Shape;984;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34"/>
          <p:cNvSpPr/>
          <p:nvPr/>
        </p:nvSpPr>
        <p:spPr>
          <a:xfrm>
            <a:off x="411875" y="473134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483400" y="96087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805475" y="139463"/>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8614400"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8854011" y="10420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1683050" y="475518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302463" y="27944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chemeClr val="dk2"/>
            </a:gs>
            <a:gs pos="100000">
              <a:schemeClr val="lt2"/>
            </a:gs>
          </a:gsLst>
          <a:lin ang="5400700" scaled="0"/>
        </a:gradFill>
        <a:effectLst/>
      </p:bgPr>
    </p:bg>
    <p:spTree>
      <p:nvGrpSpPr>
        <p:cNvPr id="1" name="Shape 995"/>
        <p:cNvGrpSpPr/>
        <p:nvPr/>
      </p:nvGrpSpPr>
      <p:grpSpPr>
        <a:xfrm>
          <a:off x="0" y="0"/>
          <a:ext cx="0" cy="0"/>
          <a:chOff x="0" y="0"/>
          <a:chExt cx="0" cy="0"/>
        </a:xfrm>
      </p:grpSpPr>
      <p:sp>
        <p:nvSpPr>
          <p:cNvPr id="996" name="Google Shape;996;p35"/>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5"/>
          <p:cNvGrpSpPr/>
          <p:nvPr/>
        </p:nvGrpSpPr>
        <p:grpSpPr>
          <a:xfrm>
            <a:off x="-1087568" y="-1126448"/>
            <a:ext cx="2274300" cy="2274300"/>
            <a:chOff x="-1087568" y="-1126448"/>
            <a:chExt cx="2274300" cy="2274300"/>
          </a:xfrm>
        </p:grpSpPr>
        <p:sp>
          <p:nvSpPr>
            <p:cNvPr id="1005" name="Google Shape;1005;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35"/>
          <p:cNvGrpSpPr/>
          <p:nvPr/>
        </p:nvGrpSpPr>
        <p:grpSpPr>
          <a:xfrm>
            <a:off x="8000382" y="4004977"/>
            <a:ext cx="2274300" cy="2274300"/>
            <a:chOff x="-1087568" y="-1126448"/>
            <a:chExt cx="2274300" cy="2274300"/>
          </a:xfrm>
        </p:grpSpPr>
        <p:sp>
          <p:nvSpPr>
            <p:cNvPr id="1010" name="Google Shape;1010;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35"/>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8_1_1">
    <p:bg>
      <p:bgPr>
        <a:gradFill>
          <a:gsLst>
            <a:gs pos="0">
              <a:schemeClr val="dk2"/>
            </a:gs>
            <a:gs pos="100000">
              <a:schemeClr val="lt2"/>
            </a:gs>
          </a:gsLst>
          <a:lin ang="18900732" scaled="0"/>
        </a:gradFill>
        <a:effectLst/>
      </p:bgPr>
    </p:bg>
    <p:spTree>
      <p:nvGrpSpPr>
        <p:cNvPr id="1" name="Shape 1026"/>
        <p:cNvGrpSpPr/>
        <p:nvPr/>
      </p:nvGrpSpPr>
      <p:grpSpPr>
        <a:xfrm>
          <a:off x="0" y="0"/>
          <a:ext cx="0" cy="0"/>
          <a:chOff x="0" y="0"/>
          <a:chExt cx="0" cy="0"/>
        </a:xfrm>
      </p:grpSpPr>
      <p:sp>
        <p:nvSpPr>
          <p:cNvPr id="1027" name="Google Shape;1027;p36"/>
          <p:cNvSpPr/>
          <p:nvPr/>
        </p:nvSpPr>
        <p:spPr>
          <a:xfrm>
            <a:off x="6707050" y="2554322"/>
            <a:ext cx="26641" cy="29978"/>
          </a:xfrm>
          <a:custGeom>
            <a:avLst/>
            <a:gdLst/>
            <a:ahLst/>
            <a:cxnLst/>
            <a:rect l="l" t="t" r="r" b="b"/>
            <a:pathLst>
              <a:path w="423" h="476" extrusionOk="0">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8" name="Google Shape;1028;p36"/>
          <p:cNvSpPr/>
          <p:nvPr/>
        </p:nvSpPr>
        <p:spPr>
          <a:xfrm flipH="1">
            <a:off x="71330"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9" name="Google Shape;1029;p36"/>
          <p:cNvSpPr/>
          <p:nvPr/>
        </p:nvSpPr>
        <p:spPr>
          <a:xfrm flipH="1">
            <a:off x="-7861"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flipH="1">
            <a:off x="673855"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rot="929517" flipH="1">
            <a:off x="-5379"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flipH="1">
            <a:off x="-5637"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flipH="1">
            <a:off x="8438476"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6"/>
          <p:cNvSpPr/>
          <p:nvPr/>
        </p:nvSpPr>
        <p:spPr>
          <a:xfrm flipH="1">
            <a:off x="8636234"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flipH="1">
            <a:off x="8467543"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flipH="1">
            <a:off x="8460328"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36"/>
          <p:cNvGrpSpPr/>
          <p:nvPr/>
        </p:nvGrpSpPr>
        <p:grpSpPr>
          <a:xfrm flipH="1">
            <a:off x="7951632" y="-1126448"/>
            <a:ext cx="2274300" cy="2274300"/>
            <a:chOff x="-1087568" y="-1126448"/>
            <a:chExt cx="2274300" cy="2274300"/>
          </a:xfrm>
        </p:grpSpPr>
        <p:sp>
          <p:nvSpPr>
            <p:cNvPr id="1038" name="Google Shape;1038;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6"/>
          <p:cNvGrpSpPr/>
          <p:nvPr/>
        </p:nvGrpSpPr>
        <p:grpSpPr>
          <a:xfrm flipH="1">
            <a:off x="-1136318" y="4004977"/>
            <a:ext cx="2274300" cy="2274300"/>
            <a:chOff x="-1087568" y="-1126448"/>
            <a:chExt cx="2274300" cy="2274300"/>
          </a:xfrm>
        </p:grpSpPr>
        <p:sp>
          <p:nvSpPr>
            <p:cNvPr id="1043" name="Google Shape;1043;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36"/>
          <p:cNvSpPr/>
          <p:nvPr/>
        </p:nvSpPr>
        <p:spPr>
          <a:xfrm flipH="1">
            <a:off x="8092314"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6"/>
          <p:cNvSpPr/>
          <p:nvPr/>
        </p:nvSpPr>
        <p:spPr>
          <a:xfrm flipH="1">
            <a:off x="111264"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flipH="1">
            <a:off x="470014" y="15826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flipH="1">
            <a:off x="8781413" y="21077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flipH="1">
            <a:off x="8636238"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flipH="1">
            <a:off x="247877"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flipH="1">
            <a:off x="8953138"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flipH="1">
            <a:off x="594661"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6"/>
          <p:cNvSpPr/>
          <p:nvPr/>
        </p:nvSpPr>
        <p:spPr>
          <a:xfrm flipH="1">
            <a:off x="470013"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flipH="1">
            <a:off x="157601"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flipH="1">
            <a:off x="8906802"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flipH="1">
            <a:off x="7251873" y="47925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flipH="1">
            <a:off x="16618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8_2">
    <p:bg>
      <p:bgPr>
        <a:gradFill>
          <a:gsLst>
            <a:gs pos="0">
              <a:schemeClr val="dk2"/>
            </a:gs>
            <a:gs pos="100000">
              <a:schemeClr val="lt2"/>
            </a:gs>
          </a:gsLst>
          <a:lin ang="5400700" scaled="0"/>
        </a:gradFill>
        <a:effectLst/>
      </p:bgPr>
    </p:bg>
    <p:spTree>
      <p:nvGrpSpPr>
        <p:cNvPr id="1" name="Shape 1060"/>
        <p:cNvGrpSpPr/>
        <p:nvPr/>
      </p:nvGrpSpPr>
      <p:grpSpPr>
        <a:xfrm>
          <a:off x="0" y="0"/>
          <a:ext cx="0" cy="0"/>
          <a:chOff x="0" y="0"/>
          <a:chExt cx="0" cy="0"/>
        </a:xfrm>
      </p:grpSpPr>
      <p:sp>
        <p:nvSpPr>
          <p:cNvPr id="1061" name="Google Shape;1061;p37"/>
          <p:cNvSpPr/>
          <p:nvPr/>
        </p:nvSpPr>
        <p:spPr>
          <a:xfrm rot="-5400000">
            <a:off x="7775776" y="779191"/>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rot="-5400000">
            <a:off x="3583353" y="-415016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rot="-5400000">
            <a:off x="259780" y="-555938"/>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rot="-538079">
            <a:off x="8437704" y="1391351"/>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rot="-9560681">
            <a:off x="2271856" y="-161951"/>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rot="5400000">
            <a:off x="282534" y="3466895"/>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rot="5400000">
            <a:off x="3677205"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rot="4470473">
            <a:off x="-168950"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rot="5400000">
            <a:off x="802475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rot="10261921">
            <a:off x="-355796" y="2874620"/>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rot="1239319">
            <a:off x="6027326"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37"/>
          <p:cNvGrpSpPr/>
          <p:nvPr/>
        </p:nvGrpSpPr>
        <p:grpSpPr>
          <a:xfrm>
            <a:off x="-1074487" y="-989812"/>
            <a:ext cx="11292974" cy="7049036"/>
            <a:chOff x="-1074487" y="-989812"/>
            <a:chExt cx="11292974" cy="7049036"/>
          </a:xfrm>
        </p:grpSpPr>
        <p:grpSp>
          <p:nvGrpSpPr>
            <p:cNvPr id="1074" name="Google Shape;1074;p37"/>
            <p:cNvGrpSpPr/>
            <p:nvPr/>
          </p:nvGrpSpPr>
          <p:grpSpPr>
            <a:xfrm>
              <a:off x="7476363" y="3317101"/>
              <a:ext cx="2742124" cy="2742124"/>
              <a:chOff x="-1087568" y="-1126448"/>
              <a:chExt cx="2274300" cy="2274300"/>
            </a:xfrm>
          </p:grpSpPr>
          <p:sp>
            <p:nvSpPr>
              <p:cNvPr id="1075" name="Google Shape;1075;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37"/>
            <p:cNvGrpSpPr/>
            <p:nvPr/>
          </p:nvGrpSpPr>
          <p:grpSpPr>
            <a:xfrm>
              <a:off x="-1074487" y="-989812"/>
              <a:ext cx="2742124" cy="2742124"/>
              <a:chOff x="-1087568" y="-1126448"/>
              <a:chExt cx="2274300" cy="2274300"/>
            </a:xfrm>
          </p:grpSpPr>
          <p:sp>
            <p:nvSpPr>
              <p:cNvPr id="1080" name="Google Shape;1080;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37"/>
          <p:cNvSpPr/>
          <p:nvPr/>
        </p:nvSpPr>
        <p:spPr>
          <a:xfrm flipH="1">
            <a:off x="7667675" y="37164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flipH="1">
            <a:off x="279638" y="27343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flipH="1">
            <a:off x="575669" y="3586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flipH="1">
            <a:off x="624450" y="15980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flipH="1">
            <a:off x="8668575" y="37410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flipH="1">
            <a:off x="2410371" y="34327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flipH="1">
            <a:off x="7294602" y="49180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flipH="1">
            <a:off x="8288794"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flipH="1">
            <a:off x="8337588" y="7406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flipH="1">
            <a:off x="7858427" y="2986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flipH="1">
            <a:off x="8856485" y="436088"/>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100000">
              <a:schemeClr val="lt2"/>
            </a:gs>
          </a:gsLst>
          <a:lin ang="10800025" scaled="0"/>
        </a:gradFill>
        <a:effectLst/>
      </p:bgPr>
    </p:bg>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4147675"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3"/>
          <p:cNvSpPr txBox="1">
            <a:spLocks noGrp="1"/>
          </p:cNvSpPr>
          <p:nvPr>
            <p:ph type="subTitle" idx="1"/>
          </p:nvPr>
        </p:nvSpPr>
        <p:spPr>
          <a:xfrm>
            <a:off x="5010175" y="3116825"/>
            <a:ext cx="29751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3"/>
          <p:cNvSpPr txBox="1">
            <a:spLocks noGrp="1"/>
          </p:cNvSpPr>
          <p:nvPr>
            <p:ph type="title" idx="2" hasCustomPrompt="1"/>
          </p:nvPr>
        </p:nvSpPr>
        <p:spPr>
          <a:xfrm>
            <a:off x="5577925"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42" name="Google Shape;42;p3"/>
          <p:cNvSpPr/>
          <p:nvPr/>
        </p:nvSpPr>
        <p:spPr>
          <a:xfrm rot="538783">
            <a:off x="7590835" y="443547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94745">
            <a:off x="7674223"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8426497" y="4087887"/>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624255"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8455564"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084408" y="655276"/>
            <a:ext cx="1066167" cy="4517949"/>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8651098" y="278816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8262404" y="36551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10800000">
            <a:off x="8624259" y="24819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rot="10800000">
            <a:off x="8781809" y="480491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rot="10800000">
            <a:off x="6453744" y="1764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8262394" y="48649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a:off x="2317745" y="58762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a:off x="782770" y="340847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441769" y="10963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2640869" y="475528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rot="10800000">
            <a:off x="251959" y="16740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rot="10800000">
            <a:off x="4541996" y="26886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598759" y="47552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100000">
              <a:schemeClr val="lt2"/>
            </a:gs>
          </a:gsLst>
          <a:lin ang="16200038" scaled="0"/>
        </a:gradFill>
        <a:effectLst/>
      </p:bgPr>
    </p:bg>
    <p:spTree>
      <p:nvGrpSpPr>
        <p:cNvPr id="1" name="Shape 61"/>
        <p:cNvGrpSpPr/>
        <p:nvPr/>
      </p:nvGrpSpPr>
      <p:grpSpPr>
        <a:xfrm>
          <a:off x="0" y="0"/>
          <a:ext cx="0" cy="0"/>
          <a:chOff x="0" y="0"/>
          <a:chExt cx="0" cy="0"/>
        </a:xfrm>
      </p:grpSpPr>
      <p:sp>
        <p:nvSpPr>
          <p:cNvPr id="62" name="Google Shape;62;p4"/>
          <p:cNvSpPr txBox="1">
            <a:spLocks noGrp="1"/>
          </p:cNvSpPr>
          <p:nvPr>
            <p:ph type="body" idx="1"/>
          </p:nvPr>
        </p:nvSpPr>
        <p:spPr>
          <a:xfrm>
            <a:off x="716800" y="1028375"/>
            <a:ext cx="7710300" cy="36516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200"/>
            </a:lvl1pPr>
            <a:lvl2pPr marL="914400" lvl="1" indent="-317500" rtl="0">
              <a:spcBef>
                <a:spcPts val="0"/>
              </a:spcBef>
              <a:spcAft>
                <a:spcPts val="0"/>
              </a:spcAft>
              <a:buClr>
                <a:srgbClr val="FFB000"/>
              </a:buClr>
              <a:buSzPts val="1400"/>
              <a:buFont typeface="Arial"/>
              <a:buAutoNum type="alphaLcPeriod"/>
              <a:defRPr/>
            </a:lvl2pPr>
            <a:lvl3pPr marL="1371600" lvl="2" indent="-317500" rtl="0">
              <a:spcBef>
                <a:spcPts val="0"/>
              </a:spcBef>
              <a:spcAft>
                <a:spcPts val="0"/>
              </a:spcAft>
              <a:buClr>
                <a:srgbClr val="FFB000"/>
              </a:buClr>
              <a:buSzPts val="1400"/>
              <a:buFont typeface="Arial"/>
              <a:buAutoNum type="romanLcPeriod"/>
              <a:defRPr/>
            </a:lvl3pPr>
            <a:lvl4pPr marL="1828800" lvl="3" indent="-317500" rtl="0">
              <a:spcBef>
                <a:spcPts val="0"/>
              </a:spcBef>
              <a:spcAft>
                <a:spcPts val="0"/>
              </a:spcAft>
              <a:buClr>
                <a:srgbClr val="FFB000"/>
              </a:buClr>
              <a:buSzPts val="1400"/>
              <a:buFont typeface="Arial"/>
              <a:buAutoNum type="arabicPeriod"/>
              <a:defRPr/>
            </a:lvl4pPr>
            <a:lvl5pPr marL="2286000" lvl="4" indent="-317500" rtl="0">
              <a:spcBef>
                <a:spcPts val="0"/>
              </a:spcBef>
              <a:spcAft>
                <a:spcPts val="0"/>
              </a:spcAft>
              <a:buClr>
                <a:srgbClr val="FFB000"/>
              </a:buClr>
              <a:buSzPts val="1400"/>
              <a:buFont typeface="Arial"/>
              <a:buAutoNum type="alphaLcPeriod"/>
              <a:defRPr/>
            </a:lvl5pPr>
            <a:lvl6pPr marL="2743200" lvl="5" indent="-317500" rtl="0">
              <a:spcBef>
                <a:spcPts val="0"/>
              </a:spcBef>
              <a:spcAft>
                <a:spcPts val="0"/>
              </a:spcAft>
              <a:buClr>
                <a:srgbClr val="FFB000"/>
              </a:buClr>
              <a:buSzPts val="1400"/>
              <a:buFont typeface="Arial"/>
              <a:buAutoNum type="romanLcPeriod"/>
              <a:defRPr/>
            </a:lvl6pPr>
            <a:lvl7pPr marL="3200400" lvl="6" indent="-317500" rtl="0">
              <a:spcBef>
                <a:spcPts val="0"/>
              </a:spcBef>
              <a:spcAft>
                <a:spcPts val="0"/>
              </a:spcAft>
              <a:buClr>
                <a:srgbClr val="FFB000"/>
              </a:buClr>
              <a:buSzPts val="1400"/>
              <a:buFont typeface="Arial"/>
              <a:buAutoNum type="arabicPeriod"/>
              <a:defRPr/>
            </a:lvl7pPr>
            <a:lvl8pPr marL="3657600" lvl="7" indent="-317500" rtl="0">
              <a:spcBef>
                <a:spcPts val="0"/>
              </a:spcBef>
              <a:spcAft>
                <a:spcPts val="0"/>
              </a:spcAft>
              <a:buClr>
                <a:srgbClr val="FFB000"/>
              </a:buClr>
              <a:buSzPts val="1400"/>
              <a:buFont typeface="Arial"/>
              <a:buAutoNum type="alphaLcPeriod"/>
              <a:defRPr/>
            </a:lvl8pPr>
            <a:lvl9pPr marL="4114800" lvl="8" indent="-317500" rtl="0">
              <a:spcBef>
                <a:spcPts val="0"/>
              </a:spcBef>
              <a:spcAft>
                <a:spcPts val="0"/>
              </a:spcAft>
              <a:buClr>
                <a:srgbClr val="FFB000"/>
              </a:buClr>
              <a:buSzPts val="1400"/>
              <a:buFont typeface="Arial"/>
              <a:buAutoNum type="romanLcPeriod"/>
              <a:defRPr/>
            </a:lvl9pPr>
          </a:lstStyle>
          <a:p>
            <a:endParaRPr/>
          </a:p>
        </p:txBody>
      </p:sp>
      <p:sp>
        <p:nvSpPr>
          <p:cNvPr id="63" name="Google Shape;63;p4"/>
          <p:cNvSpPr txBox="1">
            <a:spLocks noGrp="1"/>
          </p:cNvSpPr>
          <p:nvPr>
            <p:ph type="title"/>
          </p:nvPr>
        </p:nvSpPr>
        <p:spPr>
          <a:xfrm>
            <a:off x="716800" y="455675"/>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4"/>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4"/>
          <p:cNvGrpSpPr/>
          <p:nvPr/>
        </p:nvGrpSpPr>
        <p:grpSpPr>
          <a:xfrm>
            <a:off x="-1087568" y="-1126448"/>
            <a:ext cx="2274300" cy="2274300"/>
            <a:chOff x="-1087568" y="-1126448"/>
            <a:chExt cx="2274300" cy="2274300"/>
          </a:xfrm>
        </p:grpSpPr>
        <p:sp>
          <p:nvSpPr>
            <p:cNvPr id="73" name="Google Shape;73;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4"/>
          <p:cNvGrpSpPr/>
          <p:nvPr/>
        </p:nvGrpSpPr>
        <p:grpSpPr>
          <a:xfrm>
            <a:off x="8000382" y="4004977"/>
            <a:ext cx="2274300" cy="2274300"/>
            <a:chOff x="-1087568" y="-1126448"/>
            <a:chExt cx="2274300" cy="2274300"/>
          </a:xfrm>
        </p:grpSpPr>
        <p:sp>
          <p:nvSpPr>
            <p:cNvPr id="78" name="Google Shape;78;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4"/>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100000">
              <a:schemeClr val="lt2"/>
            </a:gs>
          </a:gsLst>
          <a:lin ang="16200038" scaled="0"/>
        </a:gradFill>
        <a:effectLst/>
      </p:bgPr>
    </p:bg>
    <p:spTree>
      <p:nvGrpSpPr>
        <p:cNvPr id="1" name="Shape 245"/>
        <p:cNvGrpSpPr/>
        <p:nvPr/>
      </p:nvGrpSpPr>
      <p:grpSpPr>
        <a:xfrm>
          <a:off x="0" y="0"/>
          <a:ext cx="0" cy="0"/>
          <a:chOff x="0" y="0"/>
          <a:chExt cx="0" cy="0"/>
        </a:xfrm>
      </p:grpSpPr>
      <p:sp>
        <p:nvSpPr>
          <p:cNvPr id="246" name="Google Shape;246;p9"/>
          <p:cNvSpPr txBox="1">
            <a:spLocks noGrp="1"/>
          </p:cNvSpPr>
          <p:nvPr>
            <p:ph type="title"/>
          </p:nvPr>
        </p:nvSpPr>
        <p:spPr>
          <a:xfrm>
            <a:off x="4329650" y="1517175"/>
            <a:ext cx="4078800" cy="8145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4000">
                <a:solidFill>
                  <a:schemeClr val="dk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7" name="Google Shape;247;p9"/>
          <p:cNvSpPr txBox="1">
            <a:spLocks noGrp="1"/>
          </p:cNvSpPr>
          <p:nvPr>
            <p:ph type="subTitle" idx="1"/>
          </p:nvPr>
        </p:nvSpPr>
        <p:spPr>
          <a:xfrm>
            <a:off x="4329025" y="2200425"/>
            <a:ext cx="3859800" cy="142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8" name="Google Shape;248;p9"/>
          <p:cNvSpPr/>
          <p:nvPr/>
        </p:nvSpPr>
        <p:spPr>
          <a:xfrm rot="-5400000">
            <a:off x="1958929" y="-877893"/>
            <a:ext cx="649787" cy="1804495"/>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rot="-5400000">
            <a:off x="7723752" y="943010"/>
            <a:ext cx="1325793" cy="111560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rot="-5400000">
            <a:off x="3583353" y="-418831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rot="-5400000">
            <a:off x="259780" y="-730963"/>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rot="5400000" flipH="1">
            <a:off x="8299399" y="438522"/>
            <a:ext cx="73399" cy="733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rot="-5400000">
            <a:off x="7253791" y="3286113"/>
            <a:ext cx="1308629" cy="3634136"/>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rot="-538088">
            <a:off x="8082029" y="3722830"/>
            <a:ext cx="1325784" cy="1115596"/>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flipH="1">
            <a:off x="402150" y="11590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flipH="1">
            <a:off x="437760" y="467755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flipH="1">
            <a:off x="2221599" y="37656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9"/>
          <p:cNvGrpSpPr/>
          <p:nvPr/>
        </p:nvGrpSpPr>
        <p:grpSpPr>
          <a:xfrm>
            <a:off x="-1461648" y="390277"/>
            <a:ext cx="4362945" cy="4362945"/>
            <a:chOff x="-3791416" y="-1218645"/>
            <a:chExt cx="7569300" cy="7569300"/>
          </a:xfrm>
        </p:grpSpPr>
        <p:sp>
          <p:nvSpPr>
            <p:cNvPr id="266" name="Google Shape;266;p9"/>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dk2"/>
            </a:gs>
            <a:gs pos="100000">
              <a:schemeClr val="lt2"/>
            </a:gs>
          </a:gsLst>
          <a:lin ang="18900732" scaled="0"/>
        </a:gradFill>
        <a:effectLst/>
      </p:bgPr>
    </p:bg>
    <p:spTree>
      <p:nvGrpSpPr>
        <p:cNvPr id="1" name="Shape 271"/>
        <p:cNvGrpSpPr/>
        <p:nvPr/>
      </p:nvGrpSpPr>
      <p:grpSpPr>
        <a:xfrm>
          <a:off x="0" y="0"/>
          <a:ext cx="0" cy="0"/>
          <a:chOff x="0" y="0"/>
          <a:chExt cx="0" cy="0"/>
        </a:xfrm>
      </p:grpSpPr>
      <p:sp>
        <p:nvSpPr>
          <p:cNvPr id="272" name="Google Shape;272;p10"/>
          <p:cNvSpPr txBox="1">
            <a:spLocks noGrp="1"/>
          </p:cNvSpPr>
          <p:nvPr>
            <p:ph type="title"/>
          </p:nvPr>
        </p:nvSpPr>
        <p:spPr>
          <a:xfrm>
            <a:off x="716800" y="3107900"/>
            <a:ext cx="2760900" cy="153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3" name="Google Shape;273;p10"/>
          <p:cNvSpPr/>
          <p:nvPr/>
        </p:nvSpPr>
        <p:spPr>
          <a:xfrm>
            <a:off x="8588675" y="1562175"/>
            <a:ext cx="747653" cy="2076276"/>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p:nvPr/>
        </p:nvSpPr>
        <p:spPr>
          <a:xfrm>
            <a:off x="7648215" y="4273086"/>
            <a:ext cx="1423780" cy="119811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a:off x="8065850" y="-184854"/>
            <a:ext cx="1108595" cy="2545312"/>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32298"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63806"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25300"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18106"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flipH="1">
            <a:off x="8300354" y="440234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0"/>
          <p:cNvSpPr/>
          <p:nvPr/>
        </p:nvSpPr>
        <p:spPr>
          <a:xfrm flipH="1">
            <a:off x="317450" y="14162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flipH="1">
            <a:off x="3886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0"/>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flipH="1">
            <a:off x="6846046" y="47413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flipH="1">
            <a:off x="8819749" y="41369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flipH="1">
            <a:off x="8700221" y="83478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0"/>
          <p:cNvSpPr/>
          <p:nvPr/>
        </p:nvSpPr>
        <p:spPr>
          <a:xfrm flipH="1">
            <a:off x="7948274" y="5840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0"/>
          <p:cNvSpPr/>
          <p:nvPr/>
        </p:nvSpPr>
        <p:spPr>
          <a:xfrm flipH="1">
            <a:off x="3926949" y="1008173"/>
            <a:ext cx="119503"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2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4">
    <p:bg>
      <p:bgPr>
        <a:gradFill>
          <a:gsLst>
            <a:gs pos="0">
              <a:schemeClr val="dk2"/>
            </a:gs>
            <a:gs pos="100000">
              <a:schemeClr val="lt2"/>
            </a:gs>
          </a:gsLst>
          <a:lin ang="18900044" scaled="0"/>
        </a:gradFill>
        <a:effectLst/>
      </p:bgPr>
    </p:bg>
    <p:spTree>
      <p:nvGrpSpPr>
        <p:cNvPr id="1" name="Shape 328"/>
        <p:cNvGrpSpPr/>
        <p:nvPr/>
      </p:nvGrpSpPr>
      <p:grpSpPr>
        <a:xfrm>
          <a:off x="0" y="0"/>
          <a:ext cx="0" cy="0"/>
          <a:chOff x="0" y="0"/>
          <a:chExt cx="0" cy="0"/>
        </a:xfrm>
      </p:grpSpPr>
      <p:sp>
        <p:nvSpPr>
          <p:cNvPr id="329" name="Google Shape;329;p13"/>
          <p:cNvSpPr txBox="1">
            <a:spLocks noGrp="1"/>
          </p:cNvSpPr>
          <p:nvPr>
            <p:ph type="title"/>
          </p:nvPr>
        </p:nvSpPr>
        <p:spPr>
          <a:xfrm>
            <a:off x="1499100" y="458900"/>
            <a:ext cx="61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0" name="Google Shape;330;p13">
            <a:hlinkClick r:id="rId2" action="ppaction://hlinksldjump"/>
          </p:cNvPr>
          <p:cNvSpPr txBox="1">
            <a:spLocks noGrp="1"/>
          </p:cNvSpPr>
          <p:nvPr>
            <p:ph type="title" idx="2" hasCustomPrompt="1"/>
          </p:nvPr>
        </p:nvSpPr>
        <p:spPr>
          <a:xfrm>
            <a:off x="2281757" y="117090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1" name="Google Shape;331;p13">
            <a:hlinkClick r:id="rId2" action="ppaction://hlinksldjump"/>
          </p:cNvPr>
          <p:cNvSpPr txBox="1">
            <a:spLocks noGrp="1"/>
          </p:cNvSpPr>
          <p:nvPr>
            <p:ph type="subTitle" idx="1"/>
          </p:nvPr>
        </p:nvSpPr>
        <p:spPr>
          <a:xfrm>
            <a:off x="1280799"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2" name="Google Shape;332;p13"/>
          <p:cNvSpPr txBox="1">
            <a:spLocks noGrp="1"/>
          </p:cNvSpPr>
          <p:nvPr>
            <p:ph type="subTitle" idx="3"/>
          </p:nvPr>
        </p:nvSpPr>
        <p:spPr>
          <a:xfrm>
            <a:off x="1690600" y="2101400"/>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3" name="Google Shape;333;p13">
            <a:hlinkClick r:id="rId3" action="ppaction://hlinksldjump"/>
          </p:cNvPr>
          <p:cNvSpPr txBox="1">
            <a:spLocks noGrp="1"/>
          </p:cNvSpPr>
          <p:nvPr>
            <p:ph type="title" idx="4" hasCustomPrompt="1"/>
          </p:nvPr>
        </p:nvSpPr>
        <p:spPr>
          <a:xfrm>
            <a:off x="2281758"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4" name="Google Shape;334;p13">
            <a:hlinkClick r:id="rId3" action="ppaction://hlinksldjump"/>
          </p:cNvPr>
          <p:cNvSpPr txBox="1">
            <a:spLocks noGrp="1"/>
          </p:cNvSpPr>
          <p:nvPr>
            <p:ph type="subTitle" idx="5"/>
          </p:nvPr>
        </p:nvSpPr>
        <p:spPr>
          <a:xfrm>
            <a:off x="1280799" y="353300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5" name="Google Shape;335;p13"/>
          <p:cNvSpPr txBox="1">
            <a:spLocks noGrp="1"/>
          </p:cNvSpPr>
          <p:nvPr>
            <p:ph type="subTitle" idx="6"/>
          </p:nvPr>
        </p:nvSpPr>
        <p:spPr>
          <a:xfrm>
            <a:off x="1690600" y="3920947"/>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6" name="Google Shape;336;p13">
            <a:hlinkClick r:id="rId4" action="ppaction://hlinksldjump"/>
          </p:cNvPr>
          <p:cNvSpPr txBox="1">
            <a:spLocks noGrp="1"/>
          </p:cNvSpPr>
          <p:nvPr>
            <p:ph type="title" idx="7" hasCustomPrompt="1"/>
          </p:nvPr>
        </p:nvSpPr>
        <p:spPr>
          <a:xfrm>
            <a:off x="5622283" y="117425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7" name="Google Shape;337;p13">
            <a:hlinkClick r:id="rId4" action="ppaction://hlinksldjump"/>
          </p:cNvPr>
          <p:cNvSpPr txBox="1">
            <a:spLocks noGrp="1"/>
          </p:cNvSpPr>
          <p:nvPr>
            <p:ph type="subTitle" idx="8"/>
          </p:nvPr>
        </p:nvSpPr>
        <p:spPr>
          <a:xfrm>
            <a:off x="4621326"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8" name="Google Shape;338;p13"/>
          <p:cNvSpPr txBox="1">
            <a:spLocks noGrp="1"/>
          </p:cNvSpPr>
          <p:nvPr>
            <p:ph type="subTitle" idx="9"/>
          </p:nvPr>
        </p:nvSpPr>
        <p:spPr>
          <a:xfrm>
            <a:off x="5031125" y="2108146"/>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9" name="Google Shape;339;p13">
            <a:hlinkClick r:id="" action="ppaction://noaction"/>
          </p:cNvPr>
          <p:cNvSpPr txBox="1">
            <a:spLocks noGrp="1"/>
          </p:cNvSpPr>
          <p:nvPr>
            <p:ph type="title" idx="13" hasCustomPrompt="1"/>
          </p:nvPr>
        </p:nvSpPr>
        <p:spPr>
          <a:xfrm>
            <a:off x="5622283"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0" name="Google Shape;340;p13">
            <a:hlinkClick r:id="" action="ppaction://noaction"/>
          </p:cNvPr>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 name="Google Shape;341;p13"/>
          <p:cNvSpPr txBox="1">
            <a:spLocks noGrp="1"/>
          </p:cNvSpPr>
          <p:nvPr>
            <p:ph type="subTitle" idx="15"/>
          </p:nvPr>
        </p:nvSpPr>
        <p:spPr>
          <a:xfrm>
            <a:off x="5031125" y="3916323"/>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2" name="Google Shape;342;p13"/>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rot="10800000">
            <a:off x="320183" y="3471846"/>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rot="10800000">
            <a:off x="682390" y="116213"/>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rot="10800000">
            <a:off x="-37434" y="2735"/>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rot="9870421">
            <a:off x="89918" y="-98755"/>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rot="10800000">
            <a:off x="-49750" y="4167587"/>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3"/>
          <p:cNvGrpSpPr/>
          <p:nvPr/>
        </p:nvGrpSpPr>
        <p:grpSpPr>
          <a:xfrm>
            <a:off x="-1361400" y="1281988"/>
            <a:ext cx="2742124" cy="2742124"/>
            <a:chOff x="-1087568" y="-1126448"/>
            <a:chExt cx="2274300" cy="2274300"/>
          </a:xfrm>
        </p:grpSpPr>
        <p:sp>
          <p:nvSpPr>
            <p:cNvPr id="353" name="Google Shape;353;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3"/>
          <p:cNvGrpSpPr/>
          <p:nvPr/>
        </p:nvGrpSpPr>
        <p:grpSpPr>
          <a:xfrm>
            <a:off x="7751225" y="1281988"/>
            <a:ext cx="2742124" cy="2742124"/>
            <a:chOff x="-1087568" y="-1126448"/>
            <a:chExt cx="2274300" cy="2274300"/>
          </a:xfrm>
        </p:grpSpPr>
        <p:sp>
          <p:nvSpPr>
            <p:cNvPr id="358" name="Google Shape;358;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3"/>
          <p:cNvSpPr/>
          <p:nvPr/>
        </p:nvSpPr>
        <p:spPr>
          <a:xfrm flipH="1">
            <a:off x="8630675" y="21094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flipH="1">
            <a:off x="78863"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flipH="1">
            <a:off x="402150" y="12413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flipH="1">
            <a:off x="8874400"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flipH="1">
            <a:off x="6433321"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10">
    <p:bg>
      <p:bgPr>
        <a:gradFill>
          <a:gsLst>
            <a:gs pos="0">
              <a:schemeClr val="dk2"/>
            </a:gs>
            <a:gs pos="100000">
              <a:schemeClr val="lt2"/>
            </a:gs>
          </a:gsLst>
          <a:lin ang="10800025" scaled="0"/>
        </a:gradFill>
        <a:effectLst/>
      </p:bgPr>
    </p:bg>
    <p:spTree>
      <p:nvGrpSpPr>
        <p:cNvPr id="1" name="Shape 374"/>
        <p:cNvGrpSpPr/>
        <p:nvPr/>
      </p:nvGrpSpPr>
      <p:grpSpPr>
        <a:xfrm>
          <a:off x="0" y="0"/>
          <a:ext cx="0" cy="0"/>
          <a:chOff x="0" y="0"/>
          <a:chExt cx="0" cy="0"/>
        </a:xfrm>
      </p:grpSpPr>
      <p:sp>
        <p:nvSpPr>
          <p:cNvPr id="375" name="Google Shape;375;p14"/>
          <p:cNvSpPr txBox="1">
            <a:spLocks noGrp="1"/>
          </p:cNvSpPr>
          <p:nvPr>
            <p:ph type="title"/>
          </p:nvPr>
        </p:nvSpPr>
        <p:spPr>
          <a:xfrm>
            <a:off x="483100"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6" name="Google Shape;376;p14"/>
          <p:cNvSpPr txBox="1">
            <a:spLocks noGrp="1"/>
          </p:cNvSpPr>
          <p:nvPr>
            <p:ph type="subTitle" idx="1"/>
          </p:nvPr>
        </p:nvSpPr>
        <p:spPr>
          <a:xfrm>
            <a:off x="1251850" y="3116825"/>
            <a:ext cx="31626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7" name="Google Shape;377;p14"/>
          <p:cNvSpPr txBox="1">
            <a:spLocks noGrp="1"/>
          </p:cNvSpPr>
          <p:nvPr>
            <p:ph type="title" idx="2" hasCustomPrompt="1"/>
          </p:nvPr>
        </p:nvSpPr>
        <p:spPr>
          <a:xfrm>
            <a:off x="1913350"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378" name="Google Shape;378;p14"/>
          <p:cNvSpPr/>
          <p:nvPr/>
        </p:nvSpPr>
        <p:spPr>
          <a:xfrm rot="-538783" flipH="1">
            <a:off x="625612" y="4448310"/>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rot="-194745" flipH="1">
            <a:off x="648788"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rot="10800000" flipH="1">
            <a:off x="10777" y="4087887"/>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rot="10800000" flipH="1">
            <a:off x="-85327"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rot="10800000" flipH="1">
            <a:off x="-46821"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rot="10800000" flipH="1">
            <a:off x="-39623" y="-173562"/>
            <a:ext cx="1274725" cy="5401787"/>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rot="10800000" flipH="1">
            <a:off x="269091" y="278816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rot="10800000" flipH="1">
            <a:off x="560216" y="36551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rot="10800000" flipH="1">
            <a:off x="426654" y="24819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rot="10800000" flipH="1">
            <a:off x="269104" y="480491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rot="10800000" flipH="1">
            <a:off x="729027" y="48649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rot="10800000" flipH="1">
            <a:off x="5912329" y="48649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rot="10800000" flipH="1">
            <a:off x="4968066" y="374591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rot="10800000" flipH="1">
            <a:off x="8280016" y="133126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rot="10800000" flipH="1">
            <a:off x="8803852" y="2176707"/>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rot="10800000" flipH="1">
            <a:off x="8280029" y="2470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4"/>
          <p:cNvGrpSpPr/>
          <p:nvPr/>
        </p:nvGrpSpPr>
        <p:grpSpPr>
          <a:xfrm>
            <a:off x="5493609" y="1473250"/>
            <a:ext cx="7174183" cy="7174183"/>
            <a:chOff x="-3791416" y="-1218645"/>
            <a:chExt cx="7569300" cy="7569300"/>
          </a:xfrm>
        </p:grpSpPr>
        <p:sp>
          <p:nvSpPr>
            <p:cNvPr id="395" name="Google Shape;395;p14"/>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4"/>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4"/>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4"/>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4"/>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CUSTOM_11">
    <p:bg>
      <p:bgPr>
        <a:gradFill>
          <a:gsLst>
            <a:gs pos="0">
              <a:schemeClr val="lt2"/>
            </a:gs>
            <a:gs pos="100000">
              <a:schemeClr val="dk2"/>
            </a:gs>
          </a:gsLst>
          <a:lin ang="10800025" scaled="0"/>
        </a:gradFill>
        <a:effectLst/>
      </p:bgPr>
    </p:bg>
    <p:spTree>
      <p:nvGrpSpPr>
        <p:cNvPr id="1" name="Shape 400"/>
        <p:cNvGrpSpPr/>
        <p:nvPr/>
      </p:nvGrpSpPr>
      <p:grpSpPr>
        <a:xfrm>
          <a:off x="0" y="0"/>
          <a:ext cx="0" cy="0"/>
          <a:chOff x="0" y="0"/>
          <a:chExt cx="0" cy="0"/>
        </a:xfrm>
      </p:grpSpPr>
      <p:sp>
        <p:nvSpPr>
          <p:cNvPr id="401" name="Google Shape;401;p15"/>
          <p:cNvSpPr txBox="1">
            <a:spLocks noGrp="1"/>
          </p:cNvSpPr>
          <p:nvPr>
            <p:ph type="title"/>
          </p:nvPr>
        </p:nvSpPr>
        <p:spPr>
          <a:xfrm>
            <a:off x="4147675"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2" name="Google Shape;402;p15"/>
          <p:cNvSpPr txBox="1">
            <a:spLocks noGrp="1"/>
          </p:cNvSpPr>
          <p:nvPr>
            <p:ph type="subTitle" idx="1"/>
          </p:nvPr>
        </p:nvSpPr>
        <p:spPr>
          <a:xfrm>
            <a:off x="4931875" y="3116825"/>
            <a:ext cx="31317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3" name="Google Shape;403;p15"/>
          <p:cNvSpPr txBox="1">
            <a:spLocks noGrp="1"/>
          </p:cNvSpPr>
          <p:nvPr>
            <p:ph type="title" idx="2" hasCustomPrompt="1"/>
          </p:nvPr>
        </p:nvSpPr>
        <p:spPr>
          <a:xfrm>
            <a:off x="5577925"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404" name="Google Shape;404;p15"/>
          <p:cNvSpPr/>
          <p:nvPr/>
        </p:nvSpPr>
        <p:spPr>
          <a:xfrm rot="10261217" flipH="1">
            <a:off x="7628785" y="-27808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rot="10605255" flipH="1">
            <a:off x="7712173" y="3958641"/>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flipH="1">
            <a:off x="8464447" y="-23373"/>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flipH="1">
            <a:off x="8662205" y="361446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flipH="1">
            <a:off x="8493514" y="446134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flipH="1">
            <a:off x="8355164" y="-23650"/>
            <a:ext cx="858521" cy="4517949"/>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flipH="1">
            <a:off x="8689048" y="210898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flipH="1">
            <a:off x="8300354" y="440234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flipH="1">
            <a:off x="8819759" y="28493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flipH="1">
            <a:off x="8300344" y="12570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flipH="1">
            <a:off x="990152" y="4129466"/>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flipH="1">
            <a:off x="402150" y="11590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flipH="1">
            <a:off x="437760" y="467755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5"/>
          <p:cNvSpPr/>
          <p:nvPr/>
        </p:nvSpPr>
        <p:spPr>
          <a:xfrm flipH="1">
            <a:off x="2681674" y="593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5"/>
          <p:cNvSpPr/>
          <p:nvPr/>
        </p:nvSpPr>
        <p:spPr>
          <a:xfrm flipH="1">
            <a:off x="5816121" y="47408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15"/>
          <p:cNvGrpSpPr/>
          <p:nvPr/>
        </p:nvGrpSpPr>
        <p:grpSpPr>
          <a:xfrm>
            <a:off x="-1461648" y="390277"/>
            <a:ext cx="4362945" cy="4362945"/>
            <a:chOff x="-3791416" y="-1218645"/>
            <a:chExt cx="7569300" cy="7569300"/>
          </a:xfrm>
        </p:grpSpPr>
        <p:sp>
          <p:nvSpPr>
            <p:cNvPr id="423" name="Google Shape;423;p15"/>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5"/>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5"/>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230200"/>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6" r:id="rId5"/>
    <p:sldLayoutId id="2147483658" r:id="rId6"/>
    <p:sldLayoutId id="2147483659" r:id="rId7"/>
    <p:sldLayoutId id="2147483660" r:id="rId8"/>
    <p:sldLayoutId id="2147483661" r:id="rId9"/>
    <p:sldLayoutId id="2147483667" r:id="rId10"/>
    <p:sldLayoutId id="2147483670" r:id="rId11"/>
    <p:sldLayoutId id="2147483680" r:id="rId12"/>
    <p:sldLayoutId id="2147483681" r:id="rId13"/>
    <p:sldLayoutId id="2147483682" r:id="rId14"/>
    <p:sldLayoutId id="214748368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0.xml"/><Relationship Id="rId5" Type="http://schemas.openxmlformats.org/officeDocument/2006/relationships/slideLayout" Target="../slideLayouts/slideLayout11.xml"/><Relationship Id="rId4" Type="http://schemas.openxmlformats.org/officeDocument/2006/relationships/video" Target="../media/media2.mp4"/></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slide" Target="slide7.xml"/><Relationship Id="rId4" Type="http://schemas.openxmlformats.org/officeDocument/2006/relationships/slide" Target="slide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slide" Target="slide7.xml"/><Relationship Id="rId4" Type="http://schemas.openxmlformats.org/officeDocument/2006/relationships/slide" Target="slide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41"/>
          <p:cNvSpPr txBox="1">
            <a:spLocks noGrp="1"/>
          </p:cNvSpPr>
          <p:nvPr>
            <p:ph type="ctrTitle"/>
          </p:nvPr>
        </p:nvSpPr>
        <p:spPr>
          <a:xfrm>
            <a:off x="4143850" y="1168838"/>
            <a:ext cx="4424100" cy="24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Space</a:t>
            </a:r>
            <a:br>
              <a:rPr lang="en" dirty="0"/>
            </a:br>
            <a:r>
              <a:rPr lang="en" dirty="0"/>
              <a:t>Information</a:t>
            </a:r>
            <a:br>
              <a:rPr lang="en" dirty="0"/>
            </a:br>
            <a:r>
              <a:rPr lang="en" dirty="0"/>
              <a:t>Website</a:t>
            </a:r>
            <a:endParaRPr dirty="0"/>
          </a:p>
        </p:txBody>
      </p:sp>
      <p:sp>
        <p:nvSpPr>
          <p:cNvPr id="1108" name="Google Shape;1108;p41"/>
          <p:cNvSpPr txBox="1">
            <a:spLocks noGrp="1"/>
          </p:cNvSpPr>
          <p:nvPr>
            <p:ph type="subTitle" idx="1"/>
          </p:nvPr>
        </p:nvSpPr>
        <p:spPr>
          <a:xfrm>
            <a:off x="4143425" y="3574238"/>
            <a:ext cx="4424100" cy="4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“Explore the Universe”</a:t>
            </a:r>
            <a:endParaRPr dirty="0"/>
          </a:p>
        </p:txBody>
      </p:sp>
      <p:grpSp>
        <p:nvGrpSpPr>
          <p:cNvPr id="1109" name="Google Shape;1109;p41"/>
          <p:cNvGrpSpPr/>
          <p:nvPr/>
        </p:nvGrpSpPr>
        <p:grpSpPr>
          <a:xfrm>
            <a:off x="-1412979" y="1264873"/>
            <a:ext cx="2812459" cy="2602251"/>
            <a:chOff x="4730175" y="1009275"/>
            <a:chExt cx="2967982" cy="2746149"/>
          </a:xfrm>
        </p:grpSpPr>
        <p:sp>
          <p:nvSpPr>
            <p:cNvPr id="1110" name="Google Shape;1110;p41"/>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1"/>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1"/>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1"/>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1"/>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1"/>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1"/>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1"/>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 name="Google Shape;1122;p41"/>
          <p:cNvSpPr/>
          <p:nvPr/>
        </p:nvSpPr>
        <p:spPr>
          <a:xfrm>
            <a:off x="2768875" y="2501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6991300" y="44921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8279200" y="35868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007400" y="396647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2753888" y="4593825"/>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561413" y="4530988"/>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109"/>
                                        </p:tgtEl>
                                        <p:attrNameLst>
                                          <p:attrName>style.visibility</p:attrName>
                                        </p:attrNameLst>
                                      </p:cBhvr>
                                      <p:to>
                                        <p:strVal val="visible"/>
                                      </p:to>
                                    </p:set>
                                    <p:animEffect transition="in" filter="wipe(down)">
                                      <p:cBhvr>
                                        <p:cTn id="7" dur="500"/>
                                        <p:tgtEl>
                                          <p:spTgt spid="1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grpSp>
        <p:nvGrpSpPr>
          <p:cNvPr id="2663" name="Google Shape;2663;p74"/>
          <p:cNvGrpSpPr/>
          <p:nvPr/>
        </p:nvGrpSpPr>
        <p:grpSpPr>
          <a:xfrm>
            <a:off x="798825" y="676980"/>
            <a:ext cx="3657000" cy="3657000"/>
            <a:chOff x="829800" y="676980"/>
            <a:chExt cx="3657000" cy="3657000"/>
          </a:xfrm>
        </p:grpSpPr>
        <p:sp>
          <p:nvSpPr>
            <p:cNvPr id="2664" name="Google Shape;2664;p74"/>
            <p:cNvSpPr/>
            <p:nvPr/>
          </p:nvSpPr>
          <p:spPr>
            <a:xfrm>
              <a:off x="829800" y="676980"/>
              <a:ext cx="3657000" cy="365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1002558" y="862428"/>
              <a:ext cx="3286200" cy="3286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1204621" y="1051799"/>
              <a:ext cx="2907300" cy="2907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1396937" y="1244131"/>
              <a:ext cx="2523000" cy="252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8" name="Google Shape;2668;p74"/>
          <p:cNvSpPr/>
          <p:nvPr/>
        </p:nvSpPr>
        <p:spPr>
          <a:xfrm>
            <a:off x="2514150" y="4135850"/>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3591011" y="20582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2039804" y="676967"/>
            <a:ext cx="159361" cy="159229"/>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txBox="1">
            <a:spLocks noGrp="1"/>
          </p:cNvSpPr>
          <p:nvPr>
            <p:ph type="title"/>
          </p:nvPr>
        </p:nvSpPr>
        <p:spPr>
          <a:xfrm>
            <a:off x="1719834" y="4462691"/>
            <a:ext cx="3390300" cy="5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LAPTOP APP</a:t>
            </a:r>
            <a:endParaRPr dirty="0"/>
          </a:p>
        </p:txBody>
      </p:sp>
      <p:sp>
        <p:nvSpPr>
          <p:cNvPr id="2673" name="Google Shape;2673;p74"/>
          <p:cNvSpPr/>
          <p:nvPr/>
        </p:nvSpPr>
        <p:spPr>
          <a:xfrm>
            <a:off x="1168758" y="1572543"/>
            <a:ext cx="2918276" cy="1820893"/>
          </a:xfrm>
          <a:custGeom>
            <a:avLst/>
            <a:gdLst/>
            <a:ahLst/>
            <a:cxnLst/>
            <a:rect l="l" t="t" r="r" b="b"/>
            <a:pathLst>
              <a:path w="253913" h="158432" extrusionOk="0">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1056366" y="3368863"/>
            <a:ext cx="3143060" cy="131977"/>
          </a:xfrm>
          <a:custGeom>
            <a:avLst/>
            <a:gdLst/>
            <a:ahLst/>
            <a:cxnLst/>
            <a:rect l="l" t="t" r="r" b="b"/>
            <a:pathLst>
              <a:path w="273471" h="11483" extrusionOk="0">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1212838" y="3125092"/>
            <a:ext cx="2829638" cy="242968"/>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1168338" y="3315156"/>
            <a:ext cx="2917974" cy="53895"/>
          </a:xfrm>
          <a:custGeom>
            <a:avLst/>
            <a:gdLst/>
            <a:ahLst/>
            <a:cxnLst/>
            <a:rect l="l" t="t" r="r" b="b"/>
            <a:pathLst>
              <a:path w="253840" h="6811" extrusionOk="0">
                <a:moveTo>
                  <a:pt x="1" y="1"/>
                </a:moveTo>
                <a:lnTo>
                  <a:pt x="1" y="6810"/>
                </a:lnTo>
                <a:lnTo>
                  <a:pt x="253840" y="6810"/>
                </a:lnTo>
                <a:lnTo>
                  <a:pt x="2538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2642;p73">
            <a:extLst>
              <a:ext uri="{FF2B5EF4-FFF2-40B4-BE49-F238E27FC236}">
                <a16:creationId xmlns:a16="http://schemas.microsoft.com/office/drawing/2014/main" id="{2D01237B-2D74-4B83-BBA7-051BEA5F81F4}"/>
              </a:ext>
            </a:extLst>
          </p:cNvPr>
          <p:cNvGrpSpPr/>
          <p:nvPr/>
        </p:nvGrpSpPr>
        <p:grpSpPr>
          <a:xfrm>
            <a:off x="4735313" y="676980"/>
            <a:ext cx="3657000" cy="3657000"/>
            <a:chOff x="829800" y="676980"/>
            <a:chExt cx="3657000" cy="3657000"/>
          </a:xfrm>
        </p:grpSpPr>
        <p:sp>
          <p:nvSpPr>
            <p:cNvPr id="20" name="Google Shape;2643;p73">
              <a:extLst>
                <a:ext uri="{FF2B5EF4-FFF2-40B4-BE49-F238E27FC236}">
                  <a16:creationId xmlns:a16="http://schemas.microsoft.com/office/drawing/2014/main" id="{B63FBCAE-D3D4-4445-89D3-319BEABAA176}"/>
                </a:ext>
              </a:extLst>
            </p:cNvPr>
            <p:cNvSpPr/>
            <p:nvPr/>
          </p:nvSpPr>
          <p:spPr>
            <a:xfrm>
              <a:off x="829800" y="676980"/>
              <a:ext cx="3657000" cy="365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44;p73">
              <a:extLst>
                <a:ext uri="{FF2B5EF4-FFF2-40B4-BE49-F238E27FC236}">
                  <a16:creationId xmlns:a16="http://schemas.microsoft.com/office/drawing/2014/main" id="{79CD82D1-7D6A-42D0-A815-E90E8AA2ED99}"/>
                </a:ext>
              </a:extLst>
            </p:cNvPr>
            <p:cNvSpPr/>
            <p:nvPr/>
          </p:nvSpPr>
          <p:spPr>
            <a:xfrm>
              <a:off x="1002558" y="862428"/>
              <a:ext cx="3286200" cy="3286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45;p73">
              <a:extLst>
                <a:ext uri="{FF2B5EF4-FFF2-40B4-BE49-F238E27FC236}">
                  <a16:creationId xmlns:a16="http://schemas.microsoft.com/office/drawing/2014/main" id="{73676D98-E11A-4718-BCB2-3A2D2A5FD0AC}"/>
                </a:ext>
              </a:extLst>
            </p:cNvPr>
            <p:cNvSpPr/>
            <p:nvPr/>
          </p:nvSpPr>
          <p:spPr>
            <a:xfrm>
              <a:off x="1204621" y="1051799"/>
              <a:ext cx="2907300" cy="2907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46;p73">
              <a:extLst>
                <a:ext uri="{FF2B5EF4-FFF2-40B4-BE49-F238E27FC236}">
                  <a16:creationId xmlns:a16="http://schemas.microsoft.com/office/drawing/2014/main" id="{090A4E6B-9E24-4BDD-AAFA-3CE19574E9AA}"/>
                </a:ext>
              </a:extLst>
            </p:cNvPr>
            <p:cNvSpPr/>
            <p:nvPr/>
          </p:nvSpPr>
          <p:spPr>
            <a:xfrm>
              <a:off x="1396937" y="1244131"/>
              <a:ext cx="2523000" cy="252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651;p73">
            <a:extLst>
              <a:ext uri="{FF2B5EF4-FFF2-40B4-BE49-F238E27FC236}">
                <a16:creationId xmlns:a16="http://schemas.microsoft.com/office/drawing/2014/main" id="{1D954EC9-6D22-43B1-A4F6-DD13DF40BB70}"/>
              </a:ext>
            </a:extLst>
          </p:cNvPr>
          <p:cNvGrpSpPr/>
          <p:nvPr/>
        </p:nvGrpSpPr>
        <p:grpSpPr>
          <a:xfrm>
            <a:off x="5653708" y="1182527"/>
            <a:ext cx="1828283" cy="2778437"/>
            <a:chOff x="5396237" y="762001"/>
            <a:chExt cx="2283070" cy="3469143"/>
          </a:xfrm>
        </p:grpSpPr>
        <p:sp>
          <p:nvSpPr>
            <p:cNvPr id="25" name="Google Shape;2652;p73">
              <a:extLst>
                <a:ext uri="{FF2B5EF4-FFF2-40B4-BE49-F238E27FC236}">
                  <a16:creationId xmlns:a16="http://schemas.microsoft.com/office/drawing/2014/main" id="{E5A298AD-6408-4007-8030-5CEE88D23971}"/>
                </a:ext>
              </a:extLst>
            </p:cNvPr>
            <p:cNvSpPr/>
            <p:nvPr/>
          </p:nvSpPr>
          <p:spPr>
            <a:xfrm>
              <a:off x="5396237" y="762001"/>
              <a:ext cx="2283070" cy="3469143"/>
            </a:xfrm>
            <a:custGeom>
              <a:avLst/>
              <a:gdLst/>
              <a:ahLst/>
              <a:cxnLst/>
              <a:rect l="l" t="t" r="r" b="b"/>
              <a:pathLst>
                <a:path w="137638" h="209142" extrusionOk="0">
                  <a:moveTo>
                    <a:pt x="3648" y="0"/>
                  </a:moveTo>
                  <a:cubicBezTo>
                    <a:pt x="1634" y="0"/>
                    <a:pt x="0" y="1634"/>
                    <a:pt x="0" y="3648"/>
                  </a:cubicBezTo>
                  <a:lnTo>
                    <a:pt x="0" y="205493"/>
                  </a:lnTo>
                  <a:cubicBezTo>
                    <a:pt x="0" y="207507"/>
                    <a:pt x="1634" y="209141"/>
                    <a:pt x="3648" y="209141"/>
                  </a:cubicBezTo>
                  <a:lnTo>
                    <a:pt x="133989" y="209141"/>
                  </a:lnTo>
                  <a:cubicBezTo>
                    <a:pt x="136003" y="209141"/>
                    <a:pt x="137638" y="207507"/>
                    <a:pt x="137638" y="205493"/>
                  </a:cubicBezTo>
                  <a:lnTo>
                    <a:pt x="137638" y="3648"/>
                  </a:lnTo>
                  <a:cubicBezTo>
                    <a:pt x="137638" y="1634"/>
                    <a:pt x="136003" y="0"/>
                    <a:pt x="133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53;p73">
              <a:extLst>
                <a:ext uri="{FF2B5EF4-FFF2-40B4-BE49-F238E27FC236}">
                  <a16:creationId xmlns:a16="http://schemas.microsoft.com/office/drawing/2014/main" id="{028B91DE-D771-4AF1-9C7D-15BE9F4D00DD}"/>
                </a:ext>
              </a:extLst>
            </p:cNvPr>
            <p:cNvSpPr/>
            <p:nvPr/>
          </p:nvSpPr>
          <p:spPr>
            <a:xfrm>
              <a:off x="6303377" y="3970383"/>
              <a:ext cx="469592" cy="65371"/>
            </a:xfrm>
            <a:custGeom>
              <a:avLst/>
              <a:gdLst/>
              <a:ahLst/>
              <a:cxnLst/>
              <a:rect l="l" t="t" r="r" b="b"/>
              <a:pathLst>
                <a:path w="28310" h="3941" extrusionOk="0">
                  <a:moveTo>
                    <a:pt x="1956" y="1"/>
                  </a:moveTo>
                  <a:cubicBezTo>
                    <a:pt x="876" y="1"/>
                    <a:pt x="0" y="905"/>
                    <a:pt x="0" y="1956"/>
                  </a:cubicBezTo>
                  <a:cubicBezTo>
                    <a:pt x="0" y="3065"/>
                    <a:pt x="876" y="3941"/>
                    <a:pt x="1956" y="3941"/>
                  </a:cubicBezTo>
                  <a:lnTo>
                    <a:pt x="26325" y="3941"/>
                  </a:lnTo>
                  <a:cubicBezTo>
                    <a:pt x="27434" y="3941"/>
                    <a:pt x="28310" y="3065"/>
                    <a:pt x="28310" y="1956"/>
                  </a:cubicBezTo>
                  <a:cubicBezTo>
                    <a:pt x="28310" y="876"/>
                    <a:pt x="27434" y="1"/>
                    <a:pt x="26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54;p73">
              <a:extLst>
                <a:ext uri="{FF2B5EF4-FFF2-40B4-BE49-F238E27FC236}">
                  <a16:creationId xmlns:a16="http://schemas.microsoft.com/office/drawing/2014/main" id="{0D207E81-7420-4858-868B-D340C577BBB4}"/>
                </a:ext>
              </a:extLst>
            </p:cNvPr>
            <p:cNvSpPr/>
            <p:nvPr/>
          </p:nvSpPr>
          <p:spPr>
            <a:xfrm>
              <a:off x="6455384" y="859294"/>
              <a:ext cx="165576" cy="166057"/>
            </a:xfrm>
            <a:custGeom>
              <a:avLst/>
              <a:gdLst/>
              <a:ahLst/>
              <a:cxnLst/>
              <a:rect l="l" t="t" r="r" b="b"/>
              <a:pathLst>
                <a:path w="9982" h="10011" extrusionOk="0">
                  <a:moveTo>
                    <a:pt x="4991" y="0"/>
                  </a:moveTo>
                  <a:cubicBezTo>
                    <a:pt x="2218" y="0"/>
                    <a:pt x="0" y="2247"/>
                    <a:pt x="0" y="5020"/>
                  </a:cubicBezTo>
                  <a:cubicBezTo>
                    <a:pt x="0" y="7734"/>
                    <a:pt x="2218" y="10011"/>
                    <a:pt x="4991" y="10011"/>
                  </a:cubicBezTo>
                  <a:cubicBezTo>
                    <a:pt x="7764" y="10011"/>
                    <a:pt x="9982" y="7793"/>
                    <a:pt x="9982" y="5020"/>
                  </a:cubicBezTo>
                  <a:cubicBezTo>
                    <a:pt x="9982" y="2247"/>
                    <a:pt x="7764" y="0"/>
                    <a:pt x="4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647;p73">
            <a:extLst>
              <a:ext uri="{FF2B5EF4-FFF2-40B4-BE49-F238E27FC236}">
                <a16:creationId xmlns:a16="http://schemas.microsoft.com/office/drawing/2014/main" id="{DCCBA936-6CD2-4388-8270-937C41B07228}"/>
              </a:ext>
            </a:extLst>
          </p:cNvPr>
          <p:cNvSpPr txBox="1">
            <a:spLocks/>
          </p:cNvSpPr>
          <p:nvPr/>
        </p:nvSpPr>
        <p:spPr>
          <a:xfrm>
            <a:off x="5653708" y="4431306"/>
            <a:ext cx="1936018" cy="49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r"/>
            <a:r>
              <a:rPr lang="en-IN" dirty="0"/>
              <a:t>TABLET APP</a:t>
            </a:r>
          </a:p>
        </p:txBody>
      </p:sp>
      <p:sp>
        <p:nvSpPr>
          <p:cNvPr id="30" name="Google Shape;2647;p73">
            <a:extLst>
              <a:ext uri="{FF2B5EF4-FFF2-40B4-BE49-F238E27FC236}">
                <a16:creationId xmlns:a16="http://schemas.microsoft.com/office/drawing/2014/main" id="{CDB4A4BD-71A0-4057-9444-B6E86D3A662D}"/>
              </a:ext>
            </a:extLst>
          </p:cNvPr>
          <p:cNvSpPr txBox="1">
            <a:spLocks/>
          </p:cNvSpPr>
          <p:nvPr/>
        </p:nvSpPr>
        <p:spPr>
          <a:xfrm>
            <a:off x="3645414" y="132133"/>
            <a:ext cx="1620822" cy="49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r"/>
            <a:r>
              <a:rPr lang="en-IN" dirty="0"/>
              <a:t>Preview</a:t>
            </a:r>
          </a:p>
        </p:txBody>
      </p:sp>
      <p:grpSp>
        <p:nvGrpSpPr>
          <p:cNvPr id="31" name="Google Shape;3074;p76">
            <a:extLst>
              <a:ext uri="{FF2B5EF4-FFF2-40B4-BE49-F238E27FC236}">
                <a16:creationId xmlns:a16="http://schemas.microsoft.com/office/drawing/2014/main" id="{4481FFB4-90F2-4CC3-983C-E266CA8A4717}"/>
              </a:ext>
            </a:extLst>
          </p:cNvPr>
          <p:cNvGrpSpPr/>
          <p:nvPr/>
        </p:nvGrpSpPr>
        <p:grpSpPr>
          <a:xfrm>
            <a:off x="3888962" y="5402156"/>
            <a:ext cx="615273" cy="616687"/>
            <a:chOff x="1756805" y="2586574"/>
            <a:chExt cx="391770" cy="391826"/>
          </a:xfrm>
        </p:grpSpPr>
        <p:sp>
          <p:nvSpPr>
            <p:cNvPr id="32" name="Google Shape;3075;p76">
              <a:extLst>
                <a:ext uri="{FF2B5EF4-FFF2-40B4-BE49-F238E27FC236}">
                  <a16:creationId xmlns:a16="http://schemas.microsoft.com/office/drawing/2014/main" id="{5C3F6A58-218E-4A46-ACCF-CFA3CE20CD3F}"/>
                </a:ext>
              </a:extLst>
            </p:cNvPr>
            <p:cNvSpPr/>
            <p:nvPr/>
          </p:nvSpPr>
          <p:spPr>
            <a:xfrm>
              <a:off x="1829633" y="2588689"/>
              <a:ext cx="316066" cy="366507"/>
            </a:xfrm>
            <a:custGeom>
              <a:avLst/>
              <a:gdLst/>
              <a:ahLst/>
              <a:cxnLst/>
              <a:rect l="l" t="t" r="r" b="b"/>
              <a:pathLst>
                <a:path w="11210" h="12999" extrusionOk="0">
                  <a:moveTo>
                    <a:pt x="5355" y="1"/>
                  </a:moveTo>
                  <a:cubicBezTo>
                    <a:pt x="2277" y="776"/>
                    <a:pt x="0" y="3560"/>
                    <a:pt x="0" y="6880"/>
                  </a:cubicBezTo>
                  <a:cubicBezTo>
                    <a:pt x="0" y="9487"/>
                    <a:pt x="1405" y="11764"/>
                    <a:pt x="3498" y="12998"/>
                  </a:cubicBezTo>
                  <a:lnTo>
                    <a:pt x="8085" y="12046"/>
                  </a:lnTo>
                  <a:lnTo>
                    <a:pt x="8860" y="12175"/>
                  </a:lnTo>
                  <a:cubicBezTo>
                    <a:pt x="10076" y="11139"/>
                    <a:pt x="10932" y="9692"/>
                    <a:pt x="11209" y="8051"/>
                  </a:cubicBezTo>
                  <a:lnTo>
                    <a:pt x="10964" y="7174"/>
                  </a:lnTo>
                  <a:lnTo>
                    <a:pt x="9662" y="3286"/>
                  </a:lnTo>
                  <a:lnTo>
                    <a:pt x="6883" y="816"/>
                  </a:lnTo>
                  <a:lnTo>
                    <a:pt x="6479" y="259"/>
                  </a:lnTo>
                  <a:cubicBezTo>
                    <a:pt x="6116" y="143"/>
                    <a:pt x="5742" y="57"/>
                    <a:pt x="5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76;p76">
              <a:extLst>
                <a:ext uri="{FF2B5EF4-FFF2-40B4-BE49-F238E27FC236}">
                  <a16:creationId xmlns:a16="http://schemas.microsoft.com/office/drawing/2014/main" id="{67A27A1A-225C-48CD-9966-43C131BE561B}"/>
                </a:ext>
              </a:extLst>
            </p:cNvPr>
            <p:cNvSpPr/>
            <p:nvPr/>
          </p:nvSpPr>
          <p:spPr>
            <a:xfrm>
              <a:off x="1756805" y="2586574"/>
              <a:ext cx="234047" cy="383424"/>
            </a:xfrm>
            <a:custGeom>
              <a:avLst/>
              <a:gdLst/>
              <a:ahLst/>
              <a:cxnLst/>
              <a:rect l="l" t="t" r="r" b="b"/>
              <a:pathLst>
                <a:path w="8301" h="13599" extrusionOk="0">
                  <a:moveTo>
                    <a:pt x="6950" y="0"/>
                  </a:moveTo>
                  <a:cubicBezTo>
                    <a:pt x="5869" y="0"/>
                    <a:pt x="4846" y="245"/>
                    <a:pt x="3937" y="686"/>
                  </a:cubicBezTo>
                  <a:lnTo>
                    <a:pt x="3748" y="1004"/>
                  </a:lnTo>
                  <a:lnTo>
                    <a:pt x="3170" y="1437"/>
                  </a:lnTo>
                  <a:lnTo>
                    <a:pt x="2667" y="1477"/>
                  </a:lnTo>
                  <a:cubicBezTo>
                    <a:pt x="2371" y="1709"/>
                    <a:pt x="2094" y="1964"/>
                    <a:pt x="1841" y="2244"/>
                  </a:cubicBezTo>
                  <a:lnTo>
                    <a:pt x="1857" y="2664"/>
                  </a:lnTo>
                  <a:lnTo>
                    <a:pt x="1316" y="3511"/>
                  </a:lnTo>
                  <a:lnTo>
                    <a:pt x="913" y="3511"/>
                  </a:lnTo>
                  <a:cubicBezTo>
                    <a:pt x="334" y="4528"/>
                    <a:pt x="1" y="5702"/>
                    <a:pt x="1" y="6953"/>
                  </a:cubicBezTo>
                  <a:cubicBezTo>
                    <a:pt x="1" y="10084"/>
                    <a:pt x="2070" y="12726"/>
                    <a:pt x="4913" y="13598"/>
                  </a:cubicBezTo>
                  <a:lnTo>
                    <a:pt x="5530" y="13186"/>
                  </a:lnTo>
                  <a:lnTo>
                    <a:pt x="6286" y="13030"/>
                  </a:lnTo>
                  <a:cubicBezTo>
                    <a:pt x="4147" y="11839"/>
                    <a:pt x="2705" y="9562"/>
                    <a:pt x="2705" y="6945"/>
                  </a:cubicBezTo>
                  <a:cubicBezTo>
                    <a:pt x="2705" y="3573"/>
                    <a:pt x="5110" y="762"/>
                    <a:pt x="8301" y="132"/>
                  </a:cubicBezTo>
                  <a:cubicBezTo>
                    <a:pt x="7865" y="43"/>
                    <a:pt x="7410" y="0"/>
                    <a:pt x="6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77;p76">
              <a:extLst>
                <a:ext uri="{FF2B5EF4-FFF2-40B4-BE49-F238E27FC236}">
                  <a16:creationId xmlns:a16="http://schemas.microsoft.com/office/drawing/2014/main" id="{0CBF5B44-BBD7-4760-B68D-E94CA7BF3922}"/>
                </a:ext>
              </a:extLst>
            </p:cNvPr>
            <p:cNvSpPr/>
            <p:nvPr/>
          </p:nvSpPr>
          <p:spPr>
            <a:xfrm>
              <a:off x="1822584" y="2684326"/>
              <a:ext cx="258464" cy="292185"/>
            </a:xfrm>
            <a:custGeom>
              <a:avLst/>
              <a:gdLst/>
              <a:ahLst/>
              <a:cxnLst/>
              <a:rect l="l" t="t" r="r" b="b"/>
              <a:pathLst>
                <a:path w="9167" h="10363" extrusionOk="0">
                  <a:moveTo>
                    <a:pt x="2794" y="1"/>
                  </a:moveTo>
                  <a:cubicBezTo>
                    <a:pt x="2528" y="1"/>
                    <a:pt x="2186" y="39"/>
                    <a:pt x="1722" y="39"/>
                  </a:cubicBezTo>
                  <a:cubicBezTo>
                    <a:pt x="1630" y="39"/>
                    <a:pt x="1533" y="37"/>
                    <a:pt x="1432" y="34"/>
                  </a:cubicBezTo>
                  <a:cubicBezTo>
                    <a:pt x="1383" y="34"/>
                    <a:pt x="1337" y="28"/>
                    <a:pt x="1289" y="26"/>
                  </a:cubicBezTo>
                  <a:lnTo>
                    <a:pt x="858" y="187"/>
                  </a:lnTo>
                  <a:lnTo>
                    <a:pt x="0" y="2571"/>
                  </a:lnTo>
                  <a:lnTo>
                    <a:pt x="328" y="5385"/>
                  </a:lnTo>
                  <a:lnTo>
                    <a:pt x="1076" y="7196"/>
                  </a:lnTo>
                  <a:lnTo>
                    <a:pt x="1884" y="7820"/>
                  </a:lnTo>
                  <a:cubicBezTo>
                    <a:pt x="1937" y="7833"/>
                    <a:pt x="1997" y="7850"/>
                    <a:pt x="2053" y="7868"/>
                  </a:cubicBezTo>
                  <a:cubicBezTo>
                    <a:pt x="2540" y="8016"/>
                    <a:pt x="2610" y="8264"/>
                    <a:pt x="2588" y="8573"/>
                  </a:cubicBezTo>
                  <a:lnTo>
                    <a:pt x="2710" y="9085"/>
                  </a:lnTo>
                  <a:lnTo>
                    <a:pt x="4257" y="10007"/>
                  </a:lnTo>
                  <a:lnTo>
                    <a:pt x="5570" y="10363"/>
                  </a:lnTo>
                  <a:cubicBezTo>
                    <a:pt x="6909" y="10177"/>
                    <a:pt x="8123" y="9609"/>
                    <a:pt x="9105" y="8775"/>
                  </a:cubicBezTo>
                  <a:cubicBezTo>
                    <a:pt x="9153" y="8606"/>
                    <a:pt x="9167" y="8468"/>
                    <a:pt x="9143" y="8369"/>
                  </a:cubicBezTo>
                  <a:cubicBezTo>
                    <a:pt x="8935" y="7528"/>
                    <a:pt x="8714" y="6875"/>
                    <a:pt x="8160" y="6875"/>
                  </a:cubicBezTo>
                  <a:cubicBezTo>
                    <a:pt x="8067" y="6875"/>
                    <a:pt x="7964" y="6893"/>
                    <a:pt x="7851" y="6932"/>
                  </a:cubicBezTo>
                  <a:cubicBezTo>
                    <a:pt x="7569" y="7029"/>
                    <a:pt x="7415" y="7078"/>
                    <a:pt x="7265" y="7078"/>
                  </a:cubicBezTo>
                  <a:cubicBezTo>
                    <a:pt x="6997" y="7078"/>
                    <a:pt x="6744" y="6920"/>
                    <a:pt x="5793" y="6596"/>
                  </a:cubicBezTo>
                  <a:cubicBezTo>
                    <a:pt x="5573" y="6521"/>
                    <a:pt x="5389" y="6489"/>
                    <a:pt x="5234" y="6489"/>
                  </a:cubicBezTo>
                  <a:cubicBezTo>
                    <a:pt x="4344" y="6489"/>
                    <a:pt x="4374" y="7535"/>
                    <a:pt x="3659" y="7554"/>
                  </a:cubicBezTo>
                  <a:cubicBezTo>
                    <a:pt x="3647" y="7554"/>
                    <a:pt x="3635" y="7554"/>
                    <a:pt x="3623" y="7554"/>
                  </a:cubicBezTo>
                  <a:cubicBezTo>
                    <a:pt x="2893" y="7554"/>
                    <a:pt x="2977" y="6891"/>
                    <a:pt x="2191" y="6891"/>
                  </a:cubicBezTo>
                  <a:cubicBezTo>
                    <a:pt x="2121" y="6891"/>
                    <a:pt x="2044" y="6896"/>
                    <a:pt x="1959" y="6908"/>
                  </a:cubicBezTo>
                  <a:cubicBezTo>
                    <a:pt x="1900" y="6916"/>
                    <a:pt x="1842" y="6920"/>
                    <a:pt x="1787" y="6920"/>
                  </a:cubicBezTo>
                  <a:cubicBezTo>
                    <a:pt x="863" y="6920"/>
                    <a:pt x="542" y="5819"/>
                    <a:pt x="1647" y="5208"/>
                  </a:cubicBezTo>
                  <a:cubicBezTo>
                    <a:pt x="2820" y="4562"/>
                    <a:pt x="2438" y="4156"/>
                    <a:pt x="2796" y="3650"/>
                  </a:cubicBezTo>
                  <a:cubicBezTo>
                    <a:pt x="2911" y="3489"/>
                    <a:pt x="3125" y="3449"/>
                    <a:pt x="3368" y="3449"/>
                  </a:cubicBezTo>
                  <a:cubicBezTo>
                    <a:pt x="3621" y="3449"/>
                    <a:pt x="3906" y="3493"/>
                    <a:pt x="4140" y="3493"/>
                  </a:cubicBezTo>
                  <a:cubicBezTo>
                    <a:pt x="4385" y="3493"/>
                    <a:pt x="4574" y="3444"/>
                    <a:pt x="4614" y="3243"/>
                  </a:cubicBezTo>
                  <a:cubicBezTo>
                    <a:pt x="4735" y="2668"/>
                    <a:pt x="4593" y="2738"/>
                    <a:pt x="3920" y="2286"/>
                  </a:cubicBezTo>
                  <a:cubicBezTo>
                    <a:pt x="3250" y="1831"/>
                    <a:pt x="4014" y="1279"/>
                    <a:pt x="3632" y="513"/>
                  </a:cubicBezTo>
                  <a:cubicBezTo>
                    <a:pt x="3420" y="86"/>
                    <a:pt x="3192" y="1"/>
                    <a:pt x="2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078;p76">
              <a:extLst>
                <a:ext uri="{FF2B5EF4-FFF2-40B4-BE49-F238E27FC236}">
                  <a16:creationId xmlns:a16="http://schemas.microsoft.com/office/drawing/2014/main" id="{2D48CB4D-F744-4A62-BA5A-EBE08E556BD1}"/>
                </a:ext>
              </a:extLst>
            </p:cNvPr>
            <p:cNvSpPr/>
            <p:nvPr/>
          </p:nvSpPr>
          <p:spPr>
            <a:xfrm>
              <a:off x="1776598" y="2649900"/>
              <a:ext cx="99331" cy="254855"/>
            </a:xfrm>
            <a:custGeom>
              <a:avLst/>
              <a:gdLst/>
              <a:ahLst/>
              <a:cxnLst/>
              <a:rect l="l" t="t" r="r" b="b"/>
              <a:pathLst>
                <a:path w="3523" h="9039" extrusionOk="0">
                  <a:moveTo>
                    <a:pt x="1136" y="1"/>
                  </a:moveTo>
                  <a:cubicBezTo>
                    <a:pt x="781" y="386"/>
                    <a:pt x="469" y="808"/>
                    <a:pt x="211" y="1265"/>
                  </a:cubicBezTo>
                  <a:cubicBezTo>
                    <a:pt x="695" y="1855"/>
                    <a:pt x="835" y="2506"/>
                    <a:pt x="431" y="3534"/>
                  </a:cubicBezTo>
                  <a:cubicBezTo>
                    <a:pt x="1" y="4637"/>
                    <a:pt x="504" y="4801"/>
                    <a:pt x="1007" y="5484"/>
                  </a:cubicBezTo>
                  <a:cubicBezTo>
                    <a:pt x="1513" y="6165"/>
                    <a:pt x="1077" y="6980"/>
                    <a:pt x="1583" y="7962"/>
                  </a:cubicBezTo>
                  <a:cubicBezTo>
                    <a:pt x="2054" y="8882"/>
                    <a:pt x="2675" y="8812"/>
                    <a:pt x="3523" y="9038"/>
                  </a:cubicBezTo>
                  <a:cubicBezTo>
                    <a:pt x="3235" y="8680"/>
                    <a:pt x="2982" y="8296"/>
                    <a:pt x="2769" y="7884"/>
                  </a:cubicBezTo>
                  <a:cubicBezTo>
                    <a:pt x="2670" y="7776"/>
                    <a:pt x="2605" y="7642"/>
                    <a:pt x="2584" y="7494"/>
                  </a:cubicBezTo>
                  <a:cubicBezTo>
                    <a:pt x="2212" y="6641"/>
                    <a:pt x="2003" y="5699"/>
                    <a:pt x="2003" y="4707"/>
                  </a:cubicBezTo>
                  <a:cubicBezTo>
                    <a:pt x="2003" y="3445"/>
                    <a:pt x="2339" y="2264"/>
                    <a:pt x="2925" y="1247"/>
                  </a:cubicBezTo>
                  <a:cubicBezTo>
                    <a:pt x="2164" y="1169"/>
                    <a:pt x="1720" y="690"/>
                    <a:pt x="1489" y="321"/>
                  </a:cubicBezTo>
                  <a:cubicBezTo>
                    <a:pt x="1397" y="176"/>
                    <a:pt x="1273" y="68"/>
                    <a:pt x="1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79;p76">
              <a:extLst>
                <a:ext uri="{FF2B5EF4-FFF2-40B4-BE49-F238E27FC236}">
                  <a16:creationId xmlns:a16="http://schemas.microsoft.com/office/drawing/2014/main" id="{8FFA339C-5370-4BE4-9972-9D7E33888E23}"/>
                </a:ext>
              </a:extLst>
            </p:cNvPr>
            <p:cNvSpPr/>
            <p:nvPr/>
          </p:nvSpPr>
          <p:spPr>
            <a:xfrm>
              <a:off x="1892056" y="2926042"/>
              <a:ext cx="98654" cy="52358"/>
            </a:xfrm>
            <a:custGeom>
              <a:avLst/>
              <a:gdLst/>
              <a:ahLst/>
              <a:cxnLst/>
              <a:rect l="l" t="t" r="r" b="b"/>
              <a:pathLst>
                <a:path w="3499" h="1857" extrusionOk="0">
                  <a:moveTo>
                    <a:pt x="124" y="0"/>
                  </a:moveTo>
                  <a:cubicBezTo>
                    <a:pt x="103" y="286"/>
                    <a:pt x="1" y="625"/>
                    <a:pt x="71" y="993"/>
                  </a:cubicBezTo>
                  <a:cubicBezTo>
                    <a:pt x="100" y="1160"/>
                    <a:pt x="114" y="1351"/>
                    <a:pt x="114" y="1553"/>
                  </a:cubicBezTo>
                  <a:cubicBezTo>
                    <a:pt x="757" y="1749"/>
                    <a:pt x="1440" y="1857"/>
                    <a:pt x="2145" y="1857"/>
                  </a:cubicBezTo>
                  <a:cubicBezTo>
                    <a:pt x="2610" y="1857"/>
                    <a:pt x="3060" y="1808"/>
                    <a:pt x="3498" y="1725"/>
                  </a:cubicBezTo>
                  <a:cubicBezTo>
                    <a:pt x="2212" y="1469"/>
                    <a:pt x="1053" y="861"/>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80;p76">
              <a:extLst>
                <a:ext uri="{FF2B5EF4-FFF2-40B4-BE49-F238E27FC236}">
                  <a16:creationId xmlns:a16="http://schemas.microsoft.com/office/drawing/2014/main" id="{529902A0-D300-4872-AD41-F9191911EF9A}"/>
                </a:ext>
              </a:extLst>
            </p:cNvPr>
            <p:cNvSpPr/>
            <p:nvPr/>
          </p:nvSpPr>
          <p:spPr>
            <a:xfrm>
              <a:off x="2005541" y="2595991"/>
              <a:ext cx="143033" cy="219695"/>
            </a:xfrm>
            <a:custGeom>
              <a:avLst/>
              <a:gdLst/>
              <a:ahLst/>
              <a:cxnLst/>
              <a:rect l="l" t="t" r="r" b="b"/>
              <a:pathLst>
                <a:path w="5073" h="7792" extrusionOk="0">
                  <a:moveTo>
                    <a:pt x="240" y="0"/>
                  </a:moveTo>
                  <a:lnTo>
                    <a:pt x="240" y="0"/>
                  </a:lnTo>
                  <a:cubicBezTo>
                    <a:pt x="92" y="339"/>
                    <a:pt x="1" y="885"/>
                    <a:pt x="598" y="1329"/>
                  </a:cubicBezTo>
                  <a:cubicBezTo>
                    <a:pt x="1548" y="2034"/>
                    <a:pt x="1922" y="2222"/>
                    <a:pt x="1642" y="2965"/>
                  </a:cubicBezTo>
                  <a:cubicBezTo>
                    <a:pt x="1362" y="3710"/>
                    <a:pt x="862" y="5384"/>
                    <a:pt x="2199" y="5720"/>
                  </a:cubicBezTo>
                  <a:cubicBezTo>
                    <a:pt x="3539" y="6056"/>
                    <a:pt x="3985" y="6242"/>
                    <a:pt x="4133" y="6764"/>
                  </a:cubicBezTo>
                  <a:cubicBezTo>
                    <a:pt x="4238" y="7130"/>
                    <a:pt x="4405" y="7644"/>
                    <a:pt x="4970" y="7792"/>
                  </a:cubicBezTo>
                  <a:cubicBezTo>
                    <a:pt x="5035" y="7412"/>
                    <a:pt x="5070" y="7022"/>
                    <a:pt x="5070" y="6621"/>
                  </a:cubicBezTo>
                  <a:cubicBezTo>
                    <a:pt x="5072" y="3516"/>
                    <a:pt x="3041" y="893"/>
                    <a:pt x="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81;p76">
              <a:extLst>
                <a:ext uri="{FF2B5EF4-FFF2-40B4-BE49-F238E27FC236}">
                  <a16:creationId xmlns:a16="http://schemas.microsoft.com/office/drawing/2014/main" id="{9FB8283E-6604-41DD-A45D-78F7510B64F8}"/>
                </a:ext>
              </a:extLst>
            </p:cNvPr>
            <p:cNvSpPr/>
            <p:nvPr/>
          </p:nvSpPr>
          <p:spPr>
            <a:xfrm>
              <a:off x="1912018" y="2613134"/>
              <a:ext cx="64059" cy="68176"/>
            </a:xfrm>
            <a:custGeom>
              <a:avLst/>
              <a:gdLst/>
              <a:ahLst/>
              <a:cxnLst/>
              <a:rect l="l" t="t" r="r" b="b"/>
              <a:pathLst>
                <a:path w="2272" h="2418" extrusionOk="0">
                  <a:moveTo>
                    <a:pt x="1389" y="0"/>
                  </a:moveTo>
                  <a:cubicBezTo>
                    <a:pt x="1302" y="0"/>
                    <a:pt x="1218" y="23"/>
                    <a:pt x="1144" y="75"/>
                  </a:cubicBezTo>
                  <a:cubicBezTo>
                    <a:pt x="816" y="307"/>
                    <a:pt x="735" y="807"/>
                    <a:pt x="267" y="936"/>
                  </a:cubicBezTo>
                  <a:cubicBezTo>
                    <a:pt x="35" y="998"/>
                    <a:pt x="0" y="1138"/>
                    <a:pt x="27" y="1259"/>
                  </a:cubicBezTo>
                  <a:cubicBezTo>
                    <a:pt x="54" y="1383"/>
                    <a:pt x="148" y="1483"/>
                    <a:pt x="269" y="1528"/>
                  </a:cubicBezTo>
                  <a:cubicBezTo>
                    <a:pt x="468" y="1598"/>
                    <a:pt x="848" y="1770"/>
                    <a:pt x="1047" y="2085"/>
                  </a:cubicBezTo>
                  <a:cubicBezTo>
                    <a:pt x="1217" y="2355"/>
                    <a:pt x="1392" y="2417"/>
                    <a:pt x="1547" y="2417"/>
                  </a:cubicBezTo>
                  <a:cubicBezTo>
                    <a:pt x="1647" y="2417"/>
                    <a:pt x="1739" y="2391"/>
                    <a:pt x="1816" y="2378"/>
                  </a:cubicBezTo>
                  <a:cubicBezTo>
                    <a:pt x="2015" y="2343"/>
                    <a:pt x="2271" y="1784"/>
                    <a:pt x="2085" y="1488"/>
                  </a:cubicBezTo>
                  <a:cubicBezTo>
                    <a:pt x="1902" y="1192"/>
                    <a:pt x="1889" y="748"/>
                    <a:pt x="1959" y="482"/>
                  </a:cubicBezTo>
                  <a:cubicBezTo>
                    <a:pt x="2013" y="273"/>
                    <a:pt x="1691" y="0"/>
                    <a:pt x="1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82;p76">
              <a:extLst>
                <a:ext uri="{FF2B5EF4-FFF2-40B4-BE49-F238E27FC236}">
                  <a16:creationId xmlns:a16="http://schemas.microsoft.com/office/drawing/2014/main" id="{44F8EAFF-19BB-434D-9C87-2FCB0AB0977D}"/>
                </a:ext>
              </a:extLst>
            </p:cNvPr>
            <p:cNvSpPr/>
            <p:nvPr/>
          </p:nvSpPr>
          <p:spPr>
            <a:xfrm>
              <a:off x="1831973" y="2606141"/>
              <a:ext cx="45704" cy="42152"/>
            </a:xfrm>
            <a:custGeom>
              <a:avLst/>
              <a:gdLst/>
              <a:ahLst/>
              <a:cxnLst/>
              <a:rect l="l" t="t" r="r" b="b"/>
              <a:pathLst>
                <a:path w="1621" h="1495" extrusionOk="0">
                  <a:moveTo>
                    <a:pt x="1271" y="1"/>
                  </a:moveTo>
                  <a:cubicBezTo>
                    <a:pt x="816" y="218"/>
                    <a:pt x="391" y="485"/>
                    <a:pt x="1" y="789"/>
                  </a:cubicBezTo>
                  <a:cubicBezTo>
                    <a:pt x="146" y="878"/>
                    <a:pt x="294" y="1001"/>
                    <a:pt x="396" y="1163"/>
                  </a:cubicBezTo>
                  <a:cubicBezTo>
                    <a:pt x="565" y="1433"/>
                    <a:pt x="739" y="1495"/>
                    <a:pt x="895" y="1495"/>
                  </a:cubicBezTo>
                  <a:cubicBezTo>
                    <a:pt x="995" y="1495"/>
                    <a:pt x="1088" y="1469"/>
                    <a:pt x="1166" y="1456"/>
                  </a:cubicBezTo>
                  <a:cubicBezTo>
                    <a:pt x="1365" y="1421"/>
                    <a:pt x="1621" y="862"/>
                    <a:pt x="1435" y="566"/>
                  </a:cubicBezTo>
                  <a:cubicBezTo>
                    <a:pt x="1333" y="404"/>
                    <a:pt x="1284" y="194"/>
                    <a:pt x="1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83;p76">
              <a:extLst>
                <a:ext uri="{FF2B5EF4-FFF2-40B4-BE49-F238E27FC236}">
                  <a16:creationId xmlns:a16="http://schemas.microsoft.com/office/drawing/2014/main" id="{DC8B164C-DAEC-4240-BF23-9D5B8A85DA1B}"/>
                </a:ext>
              </a:extLst>
            </p:cNvPr>
            <p:cNvSpPr/>
            <p:nvPr/>
          </p:nvSpPr>
          <p:spPr>
            <a:xfrm>
              <a:off x="1891380" y="2611752"/>
              <a:ext cx="15282" cy="16128"/>
            </a:xfrm>
            <a:custGeom>
              <a:avLst/>
              <a:gdLst/>
              <a:ahLst/>
              <a:cxnLst/>
              <a:rect l="l" t="t" r="r" b="b"/>
              <a:pathLst>
                <a:path w="542" h="572" extrusionOk="0">
                  <a:moveTo>
                    <a:pt x="237" y="1"/>
                  </a:moveTo>
                  <a:cubicBezTo>
                    <a:pt x="208" y="1"/>
                    <a:pt x="179" y="7"/>
                    <a:pt x="151" y="19"/>
                  </a:cubicBezTo>
                  <a:cubicBezTo>
                    <a:pt x="46" y="65"/>
                    <a:pt x="0" y="192"/>
                    <a:pt x="46" y="294"/>
                  </a:cubicBezTo>
                  <a:lnTo>
                    <a:pt x="113" y="447"/>
                  </a:lnTo>
                  <a:cubicBezTo>
                    <a:pt x="151" y="523"/>
                    <a:pt x="224" y="571"/>
                    <a:pt x="307" y="571"/>
                  </a:cubicBezTo>
                  <a:cubicBezTo>
                    <a:pt x="334" y="571"/>
                    <a:pt x="364" y="563"/>
                    <a:pt x="391" y="550"/>
                  </a:cubicBezTo>
                  <a:cubicBezTo>
                    <a:pt x="493" y="504"/>
                    <a:pt x="541" y="377"/>
                    <a:pt x="493" y="275"/>
                  </a:cubicBezTo>
                  <a:lnTo>
                    <a:pt x="426" y="124"/>
                  </a:lnTo>
                  <a:cubicBezTo>
                    <a:pt x="392" y="47"/>
                    <a:pt x="316" y="1"/>
                    <a:pt x="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84;p76">
              <a:extLst>
                <a:ext uri="{FF2B5EF4-FFF2-40B4-BE49-F238E27FC236}">
                  <a16:creationId xmlns:a16="http://schemas.microsoft.com/office/drawing/2014/main" id="{00583946-9D85-4056-B262-CC6220B417D7}"/>
                </a:ext>
              </a:extLst>
            </p:cNvPr>
            <p:cNvSpPr/>
            <p:nvPr/>
          </p:nvSpPr>
          <p:spPr>
            <a:xfrm>
              <a:off x="1950928" y="2702568"/>
              <a:ext cx="38120" cy="31184"/>
            </a:xfrm>
            <a:custGeom>
              <a:avLst/>
              <a:gdLst/>
              <a:ahLst/>
              <a:cxnLst/>
              <a:rect l="l" t="t" r="r" b="b"/>
              <a:pathLst>
                <a:path w="1352" h="1106" extrusionOk="0">
                  <a:moveTo>
                    <a:pt x="913" y="1"/>
                  </a:moveTo>
                  <a:cubicBezTo>
                    <a:pt x="870" y="1"/>
                    <a:pt x="827" y="11"/>
                    <a:pt x="786" y="32"/>
                  </a:cubicBezTo>
                  <a:lnTo>
                    <a:pt x="200" y="342"/>
                  </a:lnTo>
                  <a:cubicBezTo>
                    <a:pt x="46" y="423"/>
                    <a:pt x="1" y="616"/>
                    <a:pt x="92" y="759"/>
                  </a:cubicBezTo>
                  <a:cubicBezTo>
                    <a:pt x="92" y="759"/>
                    <a:pt x="92" y="764"/>
                    <a:pt x="95" y="764"/>
                  </a:cubicBezTo>
                  <a:cubicBezTo>
                    <a:pt x="269" y="1041"/>
                    <a:pt x="447" y="1106"/>
                    <a:pt x="607" y="1106"/>
                  </a:cubicBezTo>
                  <a:cubicBezTo>
                    <a:pt x="711" y="1106"/>
                    <a:pt x="807" y="1078"/>
                    <a:pt x="888" y="1063"/>
                  </a:cubicBezTo>
                  <a:cubicBezTo>
                    <a:pt x="1090" y="1025"/>
                    <a:pt x="1351" y="447"/>
                    <a:pt x="1160" y="140"/>
                  </a:cubicBezTo>
                  <a:cubicBezTo>
                    <a:pt x="1104" y="52"/>
                    <a:pt x="1009" y="1"/>
                    <a:pt x="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Leptop view">
            <a:hlinkClick r:id="" action="ppaction://media"/>
            <a:extLst>
              <a:ext uri="{FF2B5EF4-FFF2-40B4-BE49-F238E27FC236}">
                <a16:creationId xmlns:a16="http://schemas.microsoft.com/office/drawing/2014/main" id="{F0F1F81E-A021-4DF8-A54A-9532F548F74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212496" y="1721133"/>
            <a:ext cx="2829600" cy="1591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Tab view">
            <a:hlinkClick r:id="" action="ppaction://media"/>
            <a:extLst>
              <a:ext uri="{FF2B5EF4-FFF2-40B4-BE49-F238E27FC236}">
                <a16:creationId xmlns:a16="http://schemas.microsoft.com/office/drawing/2014/main" id="{A6FCABB9-0595-465B-B33A-5B5F65ADAE5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35784" y="1444556"/>
            <a:ext cx="1656000" cy="22702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132" fill="hold"/>
                                        <p:tgtEl>
                                          <p:spTgt spid="2"/>
                                        </p:tgtEl>
                                      </p:cBhvr>
                                    </p:cmd>
                                  </p:childTnLst>
                                </p:cTn>
                              </p:par>
                            </p:childTnLst>
                          </p:cTn>
                        </p:par>
                        <p:par>
                          <p:cTn id="7" fill="hold">
                            <p:stCondLst>
                              <p:cond delay="65132"/>
                            </p:stCondLst>
                            <p:childTnLst>
                              <p:par>
                                <p:cTn id="8" presetID="1" presetClass="mediacall" presetSubtype="0" fill="hold" nodeType="afterEffect">
                                  <p:stCondLst>
                                    <p:cond delay="0"/>
                                  </p:stCondLst>
                                  <p:childTnLst>
                                    <p:cmd type="call" cmd="playFrom(0.0)">
                                      <p:cBhvr>
                                        <p:cTn id="9" dur="578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p:cTn id="16" fill="hold" display="0">
                  <p:stCondLst>
                    <p:cond delay="indefinite"/>
                  </p:stCondLst>
                </p:cTn>
                <p:tgtEl>
                  <p:spTgt spid="3"/>
                </p:tgtEl>
              </p:cMediaNode>
            </p:video>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85"/>
        <p:cNvGrpSpPr/>
        <p:nvPr/>
      </p:nvGrpSpPr>
      <p:grpSpPr>
        <a:xfrm>
          <a:off x="0" y="0"/>
          <a:ext cx="0" cy="0"/>
          <a:chOff x="0" y="0"/>
          <a:chExt cx="0" cy="0"/>
        </a:xfrm>
      </p:grpSpPr>
      <p:sp>
        <p:nvSpPr>
          <p:cNvPr id="2087" name="Google Shape;2087;p61"/>
          <p:cNvSpPr/>
          <p:nvPr/>
        </p:nvSpPr>
        <p:spPr>
          <a:xfrm flipH="1">
            <a:off x="8819759" y="28493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flipH="1">
            <a:off x="8300344" y="12570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flipH="1">
            <a:off x="1147971" y="1552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flipH="1">
            <a:off x="3022949" y="17532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82;p75">
            <a:extLst>
              <a:ext uri="{FF2B5EF4-FFF2-40B4-BE49-F238E27FC236}">
                <a16:creationId xmlns:a16="http://schemas.microsoft.com/office/drawing/2014/main" id="{90BE8733-41E3-4DCB-8A20-069F540BD18C}"/>
              </a:ext>
            </a:extLst>
          </p:cNvPr>
          <p:cNvSpPr txBox="1">
            <a:spLocks/>
          </p:cNvSpPr>
          <p:nvPr/>
        </p:nvSpPr>
        <p:spPr>
          <a:xfrm>
            <a:off x="552899" y="1382904"/>
            <a:ext cx="4940100" cy="18462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IN" sz="6600" dirty="0"/>
              <a:t>THANK</a:t>
            </a:r>
          </a:p>
          <a:p>
            <a:pPr algn="ctr"/>
            <a:r>
              <a:rPr lang="en-IN" sz="6600" dirty="0"/>
              <a:t>Y    u</a:t>
            </a:r>
          </a:p>
        </p:txBody>
      </p:sp>
      <p:grpSp>
        <p:nvGrpSpPr>
          <p:cNvPr id="10" name="Google Shape;3074;p76">
            <a:extLst>
              <a:ext uri="{FF2B5EF4-FFF2-40B4-BE49-F238E27FC236}">
                <a16:creationId xmlns:a16="http://schemas.microsoft.com/office/drawing/2014/main" id="{F609344A-34FD-4EF9-92BC-EE5654D420D9}"/>
              </a:ext>
            </a:extLst>
          </p:cNvPr>
          <p:cNvGrpSpPr/>
          <p:nvPr/>
        </p:nvGrpSpPr>
        <p:grpSpPr>
          <a:xfrm>
            <a:off x="2715312" y="2690037"/>
            <a:ext cx="615273" cy="616687"/>
            <a:chOff x="1756805" y="2586574"/>
            <a:chExt cx="391770" cy="391826"/>
          </a:xfrm>
        </p:grpSpPr>
        <p:sp>
          <p:nvSpPr>
            <p:cNvPr id="11" name="Google Shape;3075;p76">
              <a:extLst>
                <a:ext uri="{FF2B5EF4-FFF2-40B4-BE49-F238E27FC236}">
                  <a16:creationId xmlns:a16="http://schemas.microsoft.com/office/drawing/2014/main" id="{CEDAB505-7916-42D1-A478-08DF76770C90}"/>
                </a:ext>
              </a:extLst>
            </p:cNvPr>
            <p:cNvSpPr/>
            <p:nvPr/>
          </p:nvSpPr>
          <p:spPr>
            <a:xfrm>
              <a:off x="1829633" y="2588689"/>
              <a:ext cx="316066" cy="366507"/>
            </a:xfrm>
            <a:custGeom>
              <a:avLst/>
              <a:gdLst/>
              <a:ahLst/>
              <a:cxnLst/>
              <a:rect l="l" t="t" r="r" b="b"/>
              <a:pathLst>
                <a:path w="11210" h="12999" extrusionOk="0">
                  <a:moveTo>
                    <a:pt x="5355" y="1"/>
                  </a:moveTo>
                  <a:cubicBezTo>
                    <a:pt x="2277" y="776"/>
                    <a:pt x="0" y="3560"/>
                    <a:pt x="0" y="6880"/>
                  </a:cubicBezTo>
                  <a:cubicBezTo>
                    <a:pt x="0" y="9487"/>
                    <a:pt x="1405" y="11764"/>
                    <a:pt x="3498" y="12998"/>
                  </a:cubicBezTo>
                  <a:lnTo>
                    <a:pt x="8085" y="12046"/>
                  </a:lnTo>
                  <a:lnTo>
                    <a:pt x="8860" y="12175"/>
                  </a:lnTo>
                  <a:cubicBezTo>
                    <a:pt x="10076" y="11139"/>
                    <a:pt x="10932" y="9692"/>
                    <a:pt x="11209" y="8051"/>
                  </a:cubicBezTo>
                  <a:lnTo>
                    <a:pt x="10964" y="7174"/>
                  </a:lnTo>
                  <a:lnTo>
                    <a:pt x="9662" y="3286"/>
                  </a:lnTo>
                  <a:lnTo>
                    <a:pt x="6883" y="816"/>
                  </a:lnTo>
                  <a:lnTo>
                    <a:pt x="6479" y="259"/>
                  </a:lnTo>
                  <a:cubicBezTo>
                    <a:pt x="6116" y="143"/>
                    <a:pt x="5742" y="57"/>
                    <a:pt x="5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76;p76">
              <a:extLst>
                <a:ext uri="{FF2B5EF4-FFF2-40B4-BE49-F238E27FC236}">
                  <a16:creationId xmlns:a16="http://schemas.microsoft.com/office/drawing/2014/main" id="{C5E64B1E-9343-4D47-BBFE-C133AFA0B564}"/>
                </a:ext>
              </a:extLst>
            </p:cNvPr>
            <p:cNvSpPr/>
            <p:nvPr/>
          </p:nvSpPr>
          <p:spPr>
            <a:xfrm>
              <a:off x="1756805" y="2586574"/>
              <a:ext cx="234047" cy="383424"/>
            </a:xfrm>
            <a:custGeom>
              <a:avLst/>
              <a:gdLst/>
              <a:ahLst/>
              <a:cxnLst/>
              <a:rect l="l" t="t" r="r" b="b"/>
              <a:pathLst>
                <a:path w="8301" h="13599" extrusionOk="0">
                  <a:moveTo>
                    <a:pt x="6950" y="0"/>
                  </a:moveTo>
                  <a:cubicBezTo>
                    <a:pt x="5869" y="0"/>
                    <a:pt x="4846" y="245"/>
                    <a:pt x="3937" y="686"/>
                  </a:cubicBezTo>
                  <a:lnTo>
                    <a:pt x="3748" y="1004"/>
                  </a:lnTo>
                  <a:lnTo>
                    <a:pt x="3170" y="1437"/>
                  </a:lnTo>
                  <a:lnTo>
                    <a:pt x="2667" y="1477"/>
                  </a:lnTo>
                  <a:cubicBezTo>
                    <a:pt x="2371" y="1709"/>
                    <a:pt x="2094" y="1964"/>
                    <a:pt x="1841" y="2244"/>
                  </a:cubicBezTo>
                  <a:lnTo>
                    <a:pt x="1857" y="2664"/>
                  </a:lnTo>
                  <a:lnTo>
                    <a:pt x="1316" y="3511"/>
                  </a:lnTo>
                  <a:lnTo>
                    <a:pt x="913" y="3511"/>
                  </a:lnTo>
                  <a:cubicBezTo>
                    <a:pt x="334" y="4528"/>
                    <a:pt x="1" y="5702"/>
                    <a:pt x="1" y="6953"/>
                  </a:cubicBezTo>
                  <a:cubicBezTo>
                    <a:pt x="1" y="10084"/>
                    <a:pt x="2070" y="12726"/>
                    <a:pt x="4913" y="13598"/>
                  </a:cubicBezTo>
                  <a:lnTo>
                    <a:pt x="5530" y="13186"/>
                  </a:lnTo>
                  <a:lnTo>
                    <a:pt x="6286" y="13030"/>
                  </a:lnTo>
                  <a:cubicBezTo>
                    <a:pt x="4147" y="11839"/>
                    <a:pt x="2705" y="9562"/>
                    <a:pt x="2705" y="6945"/>
                  </a:cubicBezTo>
                  <a:cubicBezTo>
                    <a:pt x="2705" y="3573"/>
                    <a:pt x="5110" y="762"/>
                    <a:pt x="8301" y="132"/>
                  </a:cubicBezTo>
                  <a:cubicBezTo>
                    <a:pt x="7865" y="43"/>
                    <a:pt x="7410" y="0"/>
                    <a:pt x="6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7;p76">
              <a:extLst>
                <a:ext uri="{FF2B5EF4-FFF2-40B4-BE49-F238E27FC236}">
                  <a16:creationId xmlns:a16="http://schemas.microsoft.com/office/drawing/2014/main" id="{B2850615-165A-41C7-8B4E-3FF21EE52F5C}"/>
                </a:ext>
              </a:extLst>
            </p:cNvPr>
            <p:cNvSpPr/>
            <p:nvPr/>
          </p:nvSpPr>
          <p:spPr>
            <a:xfrm>
              <a:off x="1822584" y="2684326"/>
              <a:ext cx="258464" cy="292185"/>
            </a:xfrm>
            <a:custGeom>
              <a:avLst/>
              <a:gdLst/>
              <a:ahLst/>
              <a:cxnLst/>
              <a:rect l="l" t="t" r="r" b="b"/>
              <a:pathLst>
                <a:path w="9167" h="10363" extrusionOk="0">
                  <a:moveTo>
                    <a:pt x="2794" y="1"/>
                  </a:moveTo>
                  <a:cubicBezTo>
                    <a:pt x="2528" y="1"/>
                    <a:pt x="2186" y="39"/>
                    <a:pt x="1722" y="39"/>
                  </a:cubicBezTo>
                  <a:cubicBezTo>
                    <a:pt x="1630" y="39"/>
                    <a:pt x="1533" y="37"/>
                    <a:pt x="1432" y="34"/>
                  </a:cubicBezTo>
                  <a:cubicBezTo>
                    <a:pt x="1383" y="34"/>
                    <a:pt x="1337" y="28"/>
                    <a:pt x="1289" y="26"/>
                  </a:cubicBezTo>
                  <a:lnTo>
                    <a:pt x="858" y="187"/>
                  </a:lnTo>
                  <a:lnTo>
                    <a:pt x="0" y="2571"/>
                  </a:lnTo>
                  <a:lnTo>
                    <a:pt x="328" y="5385"/>
                  </a:lnTo>
                  <a:lnTo>
                    <a:pt x="1076" y="7196"/>
                  </a:lnTo>
                  <a:lnTo>
                    <a:pt x="1884" y="7820"/>
                  </a:lnTo>
                  <a:cubicBezTo>
                    <a:pt x="1937" y="7833"/>
                    <a:pt x="1997" y="7850"/>
                    <a:pt x="2053" y="7868"/>
                  </a:cubicBezTo>
                  <a:cubicBezTo>
                    <a:pt x="2540" y="8016"/>
                    <a:pt x="2610" y="8264"/>
                    <a:pt x="2588" y="8573"/>
                  </a:cubicBezTo>
                  <a:lnTo>
                    <a:pt x="2710" y="9085"/>
                  </a:lnTo>
                  <a:lnTo>
                    <a:pt x="4257" y="10007"/>
                  </a:lnTo>
                  <a:lnTo>
                    <a:pt x="5570" y="10363"/>
                  </a:lnTo>
                  <a:cubicBezTo>
                    <a:pt x="6909" y="10177"/>
                    <a:pt x="8123" y="9609"/>
                    <a:pt x="9105" y="8775"/>
                  </a:cubicBezTo>
                  <a:cubicBezTo>
                    <a:pt x="9153" y="8606"/>
                    <a:pt x="9167" y="8468"/>
                    <a:pt x="9143" y="8369"/>
                  </a:cubicBezTo>
                  <a:cubicBezTo>
                    <a:pt x="8935" y="7528"/>
                    <a:pt x="8714" y="6875"/>
                    <a:pt x="8160" y="6875"/>
                  </a:cubicBezTo>
                  <a:cubicBezTo>
                    <a:pt x="8067" y="6875"/>
                    <a:pt x="7964" y="6893"/>
                    <a:pt x="7851" y="6932"/>
                  </a:cubicBezTo>
                  <a:cubicBezTo>
                    <a:pt x="7569" y="7029"/>
                    <a:pt x="7415" y="7078"/>
                    <a:pt x="7265" y="7078"/>
                  </a:cubicBezTo>
                  <a:cubicBezTo>
                    <a:pt x="6997" y="7078"/>
                    <a:pt x="6744" y="6920"/>
                    <a:pt x="5793" y="6596"/>
                  </a:cubicBezTo>
                  <a:cubicBezTo>
                    <a:pt x="5573" y="6521"/>
                    <a:pt x="5389" y="6489"/>
                    <a:pt x="5234" y="6489"/>
                  </a:cubicBezTo>
                  <a:cubicBezTo>
                    <a:pt x="4344" y="6489"/>
                    <a:pt x="4374" y="7535"/>
                    <a:pt x="3659" y="7554"/>
                  </a:cubicBezTo>
                  <a:cubicBezTo>
                    <a:pt x="3647" y="7554"/>
                    <a:pt x="3635" y="7554"/>
                    <a:pt x="3623" y="7554"/>
                  </a:cubicBezTo>
                  <a:cubicBezTo>
                    <a:pt x="2893" y="7554"/>
                    <a:pt x="2977" y="6891"/>
                    <a:pt x="2191" y="6891"/>
                  </a:cubicBezTo>
                  <a:cubicBezTo>
                    <a:pt x="2121" y="6891"/>
                    <a:pt x="2044" y="6896"/>
                    <a:pt x="1959" y="6908"/>
                  </a:cubicBezTo>
                  <a:cubicBezTo>
                    <a:pt x="1900" y="6916"/>
                    <a:pt x="1842" y="6920"/>
                    <a:pt x="1787" y="6920"/>
                  </a:cubicBezTo>
                  <a:cubicBezTo>
                    <a:pt x="863" y="6920"/>
                    <a:pt x="542" y="5819"/>
                    <a:pt x="1647" y="5208"/>
                  </a:cubicBezTo>
                  <a:cubicBezTo>
                    <a:pt x="2820" y="4562"/>
                    <a:pt x="2438" y="4156"/>
                    <a:pt x="2796" y="3650"/>
                  </a:cubicBezTo>
                  <a:cubicBezTo>
                    <a:pt x="2911" y="3489"/>
                    <a:pt x="3125" y="3449"/>
                    <a:pt x="3368" y="3449"/>
                  </a:cubicBezTo>
                  <a:cubicBezTo>
                    <a:pt x="3621" y="3449"/>
                    <a:pt x="3906" y="3493"/>
                    <a:pt x="4140" y="3493"/>
                  </a:cubicBezTo>
                  <a:cubicBezTo>
                    <a:pt x="4385" y="3493"/>
                    <a:pt x="4574" y="3444"/>
                    <a:pt x="4614" y="3243"/>
                  </a:cubicBezTo>
                  <a:cubicBezTo>
                    <a:pt x="4735" y="2668"/>
                    <a:pt x="4593" y="2738"/>
                    <a:pt x="3920" y="2286"/>
                  </a:cubicBezTo>
                  <a:cubicBezTo>
                    <a:pt x="3250" y="1831"/>
                    <a:pt x="4014" y="1279"/>
                    <a:pt x="3632" y="513"/>
                  </a:cubicBezTo>
                  <a:cubicBezTo>
                    <a:pt x="3420" y="86"/>
                    <a:pt x="3192" y="1"/>
                    <a:pt x="2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3078;p76">
              <a:extLst>
                <a:ext uri="{FF2B5EF4-FFF2-40B4-BE49-F238E27FC236}">
                  <a16:creationId xmlns:a16="http://schemas.microsoft.com/office/drawing/2014/main" id="{CD36362D-C685-4354-952C-8F2287ADD2D8}"/>
                </a:ext>
              </a:extLst>
            </p:cNvPr>
            <p:cNvSpPr/>
            <p:nvPr/>
          </p:nvSpPr>
          <p:spPr>
            <a:xfrm>
              <a:off x="1776598" y="2649900"/>
              <a:ext cx="99331" cy="254855"/>
            </a:xfrm>
            <a:custGeom>
              <a:avLst/>
              <a:gdLst/>
              <a:ahLst/>
              <a:cxnLst/>
              <a:rect l="l" t="t" r="r" b="b"/>
              <a:pathLst>
                <a:path w="3523" h="9039" extrusionOk="0">
                  <a:moveTo>
                    <a:pt x="1136" y="1"/>
                  </a:moveTo>
                  <a:cubicBezTo>
                    <a:pt x="781" y="386"/>
                    <a:pt x="469" y="808"/>
                    <a:pt x="211" y="1265"/>
                  </a:cubicBezTo>
                  <a:cubicBezTo>
                    <a:pt x="695" y="1855"/>
                    <a:pt x="835" y="2506"/>
                    <a:pt x="431" y="3534"/>
                  </a:cubicBezTo>
                  <a:cubicBezTo>
                    <a:pt x="1" y="4637"/>
                    <a:pt x="504" y="4801"/>
                    <a:pt x="1007" y="5484"/>
                  </a:cubicBezTo>
                  <a:cubicBezTo>
                    <a:pt x="1513" y="6165"/>
                    <a:pt x="1077" y="6980"/>
                    <a:pt x="1583" y="7962"/>
                  </a:cubicBezTo>
                  <a:cubicBezTo>
                    <a:pt x="2054" y="8882"/>
                    <a:pt x="2675" y="8812"/>
                    <a:pt x="3523" y="9038"/>
                  </a:cubicBezTo>
                  <a:cubicBezTo>
                    <a:pt x="3235" y="8680"/>
                    <a:pt x="2982" y="8296"/>
                    <a:pt x="2769" y="7884"/>
                  </a:cubicBezTo>
                  <a:cubicBezTo>
                    <a:pt x="2670" y="7776"/>
                    <a:pt x="2605" y="7642"/>
                    <a:pt x="2584" y="7494"/>
                  </a:cubicBezTo>
                  <a:cubicBezTo>
                    <a:pt x="2212" y="6641"/>
                    <a:pt x="2003" y="5699"/>
                    <a:pt x="2003" y="4707"/>
                  </a:cubicBezTo>
                  <a:cubicBezTo>
                    <a:pt x="2003" y="3445"/>
                    <a:pt x="2339" y="2264"/>
                    <a:pt x="2925" y="1247"/>
                  </a:cubicBezTo>
                  <a:cubicBezTo>
                    <a:pt x="2164" y="1169"/>
                    <a:pt x="1720" y="690"/>
                    <a:pt x="1489" y="321"/>
                  </a:cubicBezTo>
                  <a:cubicBezTo>
                    <a:pt x="1397" y="176"/>
                    <a:pt x="1273" y="68"/>
                    <a:pt x="1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79;p76">
              <a:extLst>
                <a:ext uri="{FF2B5EF4-FFF2-40B4-BE49-F238E27FC236}">
                  <a16:creationId xmlns:a16="http://schemas.microsoft.com/office/drawing/2014/main" id="{9A8F6361-F805-48F4-B4DD-B54B2D2CC4DC}"/>
                </a:ext>
              </a:extLst>
            </p:cNvPr>
            <p:cNvSpPr/>
            <p:nvPr/>
          </p:nvSpPr>
          <p:spPr>
            <a:xfrm>
              <a:off x="1892056" y="2926042"/>
              <a:ext cx="98654" cy="52358"/>
            </a:xfrm>
            <a:custGeom>
              <a:avLst/>
              <a:gdLst/>
              <a:ahLst/>
              <a:cxnLst/>
              <a:rect l="l" t="t" r="r" b="b"/>
              <a:pathLst>
                <a:path w="3499" h="1857" extrusionOk="0">
                  <a:moveTo>
                    <a:pt x="124" y="0"/>
                  </a:moveTo>
                  <a:cubicBezTo>
                    <a:pt x="103" y="286"/>
                    <a:pt x="1" y="625"/>
                    <a:pt x="71" y="993"/>
                  </a:cubicBezTo>
                  <a:cubicBezTo>
                    <a:pt x="100" y="1160"/>
                    <a:pt x="114" y="1351"/>
                    <a:pt x="114" y="1553"/>
                  </a:cubicBezTo>
                  <a:cubicBezTo>
                    <a:pt x="757" y="1749"/>
                    <a:pt x="1440" y="1857"/>
                    <a:pt x="2145" y="1857"/>
                  </a:cubicBezTo>
                  <a:cubicBezTo>
                    <a:pt x="2610" y="1857"/>
                    <a:pt x="3060" y="1808"/>
                    <a:pt x="3498" y="1725"/>
                  </a:cubicBezTo>
                  <a:cubicBezTo>
                    <a:pt x="2212" y="1469"/>
                    <a:pt x="1053" y="861"/>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80;p76">
              <a:extLst>
                <a:ext uri="{FF2B5EF4-FFF2-40B4-BE49-F238E27FC236}">
                  <a16:creationId xmlns:a16="http://schemas.microsoft.com/office/drawing/2014/main" id="{240CFB72-A8B0-4AB5-A581-94682B4EDBC3}"/>
                </a:ext>
              </a:extLst>
            </p:cNvPr>
            <p:cNvSpPr/>
            <p:nvPr/>
          </p:nvSpPr>
          <p:spPr>
            <a:xfrm>
              <a:off x="2005541" y="2595991"/>
              <a:ext cx="143033" cy="219695"/>
            </a:xfrm>
            <a:custGeom>
              <a:avLst/>
              <a:gdLst/>
              <a:ahLst/>
              <a:cxnLst/>
              <a:rect l="l" t="t" r="r" b="b"/>
              <a:pathLst>
                <a:path w="5073" h="7792" extrusionOk="0">
                  <a:moveTo>
                    <a:pt x="240" y="0"/>
                  </a:moveTo>
                  <a:lnTo>
                    <a:pt x="240" y="0"/>
                  </a:lnTo>
                  <a:cubicBezTo>
                    <a:pt x="92" y="339"/>
                    <a:pt x="1" y="885"/>
                    <a:pt x="598" y="1329"/>
                  </a:cubicBezTo>
                  <a:cubicBezTo>
                    <a:pt x="1548" y="2034"/>
                    <a:pt x="1922" y="2222"/>
                    <a:pt x="1642" y="2965"/>
                  </a:cubicBezTo>
                  <a:cubicBezTo>
                    <a:pt x="1362" y="3710"/>
                    <a:pt x="862" y="5384"/>
                    <a:pt x="2199" y="5720"/>
                  </a:cubicBezTo>
                  <a:cubicBezTo>
                    <a:pt x="3539" y="6056"/>
                    <a:pt x="3985" y="6242"/>
                    <a:pt x="4133" y="6764"/>
                  </a:cubicBezTo>
                  <a:cubicBezTo>
                    <a:pt x="4238" y="7130"/>
                    <a:pt x="4405" y="7644"/>
                    <a:pt x="4970" y="7792"/>
                  </a:cubicBezTo>
                  <a:cubicBezTo>
                    <a:pt x="5035" y="7412"/>
                    <a:pt x="5070" y="7022"/>
                    <a:pt x="5070" y="6621"/>
                  </a:cubicBezTo>
                  <a:cubicBezTo>
                    <a:pt x="5072" y="3516"/>
                    <a:pt x="3041" y="893"/>
                    <a:pt x="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81;p76">
              <a:extLst>
                <a:ext uri="{FF2B5EF4-FFF2-40B4-BE49-F238E27FC236}">
                  <a16:creationId xmlns:a16="http://schemas.microsoft.com/office/drawing/2014/main" id="{B5A40A9C-5AB1-4DFC-9F4C-2D222BE86F1A}"/>
                </a:ext>
              </a:extLst>
            </p:cNvPr>
            <p:cNvSpPr/>
            <p:nvPr/>
          </p:nvSpPr>
          <p:spPr>
            <a:xfrm>
              <a:off x="1912018" y="2613134"/>
              <a:ext cx="64059" cy="68176"/>
            </a:xfrm>
            <a:custGeom>
              <a:avLst/>
              <a:gdLst/>
              <a:ahLst/>
              <a:cxnLst/>
              <a:rect l="l" t="t" r="r" b="b"/>
              <a:pathLst>
                <a:path w="2272" h="2418" extrusionOk="0">
                  <a:moveTo>
                    <a:pt x="1389" y="0"/>
                  </a:moveTo>
                  <a:cubicBezTo>
                    <a:pt x="1302" y="0"/>
                    <a:pt x="1218" y="23"/>
                    <a:pt x="1144" y="75"/>
                  </a:cubicBezTo>
                  <a:cubicBezTo>
                    <a:pt x="816" y="307"/>
                    <a:pt x="735" y="807"/>
                    <a:pt x="267" y="936"/>
                  </a:cubicBezTo>
                  <a:cubicBezTo>
                    <a:pt x="35" y="998"/>
                    <a:pt x="0" y="1138"/>
                    <a:pt x="27" y="1259"/>
                  </a:cubicBezTo>
                  <a:cubicBezTo>
                    <a:pt x="54" y="1383"/>
                    <a:pt x="148" y="1483"/>
                    <a:pt x="269" y="1528"/>
                  </a:cubicBezTo>
                  <a:cubicBezTo>
                    <a:pt x="468" y="1598"/>
                    <a:pt x="848" y="1770"/>
                    <a:pt x="1047" y="2085"/>
                  </a:cubicBezTo>
                  <a:cubicBezTo>
                    <a:pt x="1217" y="2355"/>
                    <a:pt x="1392" y="2417"/>
                    <a:pt x="1547" y="2417"/>
                  </a:cubicBezTo>
                  <a:cubicBezTo>
                    <a:pt x="1647" y="2417"/>
                    <a:pt x="1739" y="2391"/>
                    <a:pt x="1816" y="2378"/>
                  </a:cubicBezTo>
                  <a:cubicBezTo>
                    <a:pt x="2015" y="2343"/>
                    <a:pt x="2271" y="1784"/>
                    <a:pt x="2085" y="1488"/>
                  </a:cubicBezTo>
                  <a:cubicBezTo>
                    <a:pt x="1902" y="1192"/>
                    <a:pt x="1889" y="748"/>
                    <a:pt x="1959" y="482"/>
                  </a:cubicBezTo>
                  <a:cubicBezTo>
                    <a:pt x="2013" y="273"/>
                    <a:pt x="1691" y="0"/>
                    <a:pt x="1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82;p76">
              <a:extLst>
                <a:ext uri="{FF2B5EF4-FFF2-40B4-BE49-F238E27FC236}">
                  <a16:creationId xmlns:a16="http://schemas.microsoft.com/office/drawing/2014/main" id="{A5E7CF4B-CC38-4A72-AF51-D530B4BF1B5E}"/>
                </a:ext>
              </a:extLst>
            </p:cNvPr>
            <p:cNvSpPr/>
            <p:nvPr/>
          </p:nvSpPr>
          <p:spPr>
            <a:xfrm>
              <a:off x="1831973" y="2606141"/>
              <a:ext cx="45704" cy="42152"/>
            </a:xfrm>
            <a:custGeom>
              <a:avLst/>
              <a:gdLst/>
              <a:ahLst/>
              <a:cxnLst/>
              <a:rect l="l" t="t" r="r" b="b"/>
              <a:pathLst>
                <a:path w="1621" h="1495" extrusionOk="0">
                  <a:moveTo>
                    <a:pt x="1271" y="1"/>
                  </a:moveTo>
                  <a:cubicBezTo>
                    <a:pt x="816" y="218"/>
                    <a:pt x="391" y="485"/>
                    <a:pt x="1" y="789"/>
                  </a:cubicBezTo>
                  <a:cubicBezTo>
                    <a:pt x="146" y="878"/>
                    <a:pt x="294" y="1001"/>
                    <a:pt x="396" y="1163"/>
                  </a:cubicBezTo>
                  <a:cubicBezTo>
                    <a:pt x="565" y="1433"/>
                    <a:pt x="739" y="1495"/>
                    <a:pt x="895" y="1495"/>
                  </a:cubicBezTo>
                  <a:cubicBezTo>
                    <a:pt x="995" y="1495"/>
                    <a:pt x="1088" y="1469"/>
                    <a:pt x="1166" y="1456"/>
                  </a:cubicBezTo>
                  <a:cubicBezTo>
                    <a:pt x="1365" y="1421"/>
                    <a:pt x="1621" y="862"/>
                    <a:pt x="1435" y="566"/>
                  </a:cubicBezTo>
                  <a:cubicBezTo>
                    <a:pt x="1333" y="404"/>
                    <a:pt x="1284" y="194"/>
                    <a:pt x="1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83;p76">
              <a:extLst>
                <a:ext uri="{FF2B5EF4-FFF2-40B4-BE49-F238E27FC236}">
                  <a16:creationId xmlns:a16="http://schemas.microsoft.com/office/drawing/2014/main" id="{A41E134C-63BB-4872-BB5F-E4664975D89D}"/>
                </a:ext>
              </a:extLst>
            </p:cNvPr>
            <p:cNvSpPr/>
            <p:nvPr/>
          </p:nvSpPr>
          <p:spPr>
            <a:xfrm>
              <a:off x="1891380" y="2611752"/>
              <a:ext cx="15282" cy="16128"/>
            </a:xfrm>
            <a:custGeom>
              <a:avLst/>
              <a:gdLst/>
              <a:ahLst/>
              <a:cxnLst/>
              <a:rect l="l" t="t" r="r" b="b"/>
              <a:pathLst>
                <a:path w="542" h="572" extrusionOk="0">
                  <a:moveTo>
                    <a:pt x="237" y="1"/>
                  </a:moveTo>
                  <a:cubicBezTo>
                    <a:pt x="208" y="1"/>
                    <a:pt x="179" y="7"/>
                    <a:pt x="151" y="19"/>
                  </a:cubicBezTo>
                  <a:cubicBezTo>
                    <a:pt x="46" y="65"/>
                    <a:pt x="0" y="192"/>
                    <a:pt x="46" y="294"/>
                  </a:cubicBezTo>
                  <a:lnTo>
                    <a:pt x="113" y="447"/>
                  </a:lnTo>
                  <a:cubicBezTo>
                    <a:pt x="151" y="523"/>
                    <a:pt x="224" y="571"/>
                    <a:pt x="307" y="571"/>
                  </a:cubicBezTo>
                  <a:cubicBezTo>
                    <a:pt x="334" y="571"/>
                    <a:pt x="364" y="563"/>
                    <a:pt x="391" y="550"/>
                  </a:cubicBezTo>
                  <a:cubicBezTo>
                    <a:pt x="493" y="504"/>
                    <a:pt x="541" y="377"/>
                    <a:pt x="493" y="275"/>
                  </a:cubicBezTo>
                  <a:lnTo>
                    <a:pt x="426" y="124"/>
                  </a:lnTo>
                  <a:cubicBezTo>
                    <a:pt x="392" y="47"/>
                    <a:pt x="316" y="1"/>
                    <a:pt x="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84;p76">
              <a:extLst>
                <a:ext uri="{FF2B5EF4-FFF2-40B4-BE49-F238E27FC236}">
                  <a16:creationId xmlns:a16="http://schemas.microsoft.com/office/drawing/2014/main" id="{8D8907BD-37EE-489A-80DA-B5538493CEBD}"/>
                </a:ext>
              </a:extLst>
            </p:cNvPr>
            <p:cNvSpPr/>
            <p:nvPr/>
          </p:nvSpPr>
          <p:spPr>
            <a:xfrm>
              <a:off x="1950928" y="2702568"/>
              <a:ext cx="38120" cy="31184"/>
            </a:xfrm>
            <a:custGeom>
              <a:avLst/>
              <a:gdLst/>
              <a:ahLst/>
              <a:cxnLst/>
              <a:rect l="l" t="t" r="r" b="b"/>
              <a:pathLst>
                <a:path w="1352" h="1106" extrusionOk="0">
                  <a:moveTo>
                    <a:pt x="913" y="1"/>
                  </a:moveTo>
                  <a:cubicBezTo>
                    <a:pt x="870" y="1"/>
                    <a:pt x="827" y="11"/>
                    <a:pt x="786" y="32"/>
                  </a:cubicBezTo>
                  <a:lnTo>
                    <a:pt x="200" y="342"/>
                  </a:lnTo>
                  <a:cubicBezTo>
                    <a:pt x="46" y="423"/>
                    <a:pt x="1" y="616"/>
                    <a:pt x="92" y="759"/>
                  </a:cubicBezTo>
                  <a:cubicBezTo>
                    <a:pt x="92" y="759"/>
                    <a:pt x="92" y="764"/>
                    <a:pt x="95" y="764"/>
                  </a:cubicBezTo>
                  <a:cubicBezTo>
                    <a:pt x="269" y="1041"/>
                    <a:pt x="447" y="1106"/>
                    <a:pt x="607" y="1106"/>
                  </a:cubicBezTo>
                  <a:cubicBezTo>
                    <a:pt x="711" y="1106"/>
                    <a:pt x="807" y="1078"/>
                    <a:pt x="888" y="1063"/>
                  </a:cubicBezTo>
                  <a:cubicBezTo>
                    <a:pt x="1090" y="1025"/>
                    <a:pt x="1351" y="447"/>
                    <a:pt x="1160" y="140"/>
                  </a:cubicBezTo>
                  <a:cubicBezTo>
                    <a:pt x="1104" y="52"/>
                    <a:pt x="1009" y="1"/>
                    <a:pt x="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43"/>
          <p:cNvSpPr txBox="1">
            <a:spLocks noGrp="1"/>
          </p:cNvSpPr>
          <p:nvPr>
            <p:ph type="title" idx="2"/>
          </p:nvPr>
        </p:nvSpPr>
        <p:spPr>
          <a:xfrm>
            <a:off x="1720365" y="737442"/>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01</a:t>
            </a:r>
            <a:endParaRPr dirty="0"/>
          </a:p>
        </p:txBody>
      </p:sp>
      <p:sp>
        <p:nvSpPr>
          <p:cNvPr id="1152" name="Google Shape;1152;p43"/>
          <p:cNvSpPr txBox="1">
            <a:spLocks noGrp="1"/>
          </p:cNvSpPr>
          <p:nvPr>
            <p:ph type="title" idx="4"/>
          </p:nvPr>
        </p:nvSpPr>
        <p:spPr>
          <a:xfrm>
            <a:off x="3488415" y="1742024"/>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hlinkClick r:id="rId4" action="ppaction://hlinksldjump">
                  <a:extLst>
                    <a:ext uri="{A12FA001-AC4F-418D-AE19-62706E023703}">
                      <ahyp:hlinkClr xmlns:ahyp="http://schemas.microsoft.com/office/drawing/2018/hyperlinkcolor" val="tx"/>
                    </a:ext>
                  </a:extLst>
                </a:hlinkClick>
              </a:rPr>
              <a:t>03</a:t>
            </a:r>
            <a:endParaRPr dirty="0">
              <a:solidFill>
                <a:schemeClr val="tx1"/>
              </a:solidFill>
            </a:endParaRPr>
          </a:p>
        </p:txBody>
      </p:sp>
      <p:sp>
        <p:nvSpPr>
          <p:cNvPr id="1153" name="Google Shape;1153;p43"/>
          <p:cNvSpPr txBox="1">
            <a:spLocks noGrp="1"/>
          </p:cNvSpPr>
          <p:nvPr>
            <p:ph type="title" idx="7"/>
          </p:nvPr>
        </p:nvSpPr>
        <p:spPr>
          <a:xfrm>
            <a:off x="5537555" y="739527"/>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5" action="ppaction://hlinksldjump"/>
              </a:rPr>
              <a:t>02</a:t>
            </a:r>
            <a:endParaRPr dirty="0"/>
          </a:p>
        </p:txBody>
      </p:sp>
      <p:sp>
        <p:nvSpPr>
          <p:cNvPr id="1154" name="Google Shape;1154;p43"/>
          <p:cNvSpPr txBox="1">
            <a:spLocks noGrp="1"/>
          </p:cNvSpPr>
          <p:nvPr>
            <p:ph type="title" idx="13"/>
          </p:nvPr>
        </p:nvSpPr>
        <p:spPr>
          <a:xfrm>
            <a:off x="5622283" y="2981088"/>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rPr>
              <a:t>05</a:t>
            </a:r>
            <a:endParaRPr dirty="0"/>
          </a:p>
        </p:txBody>
      </p:sp>
      <p:sp>
        <p:nvSpPr>
          <p:cNvPr id="1155" name="Google Shape;1155;p43"/>
          <p:cNvSpPr txBox="1">
            <a:spLocks noGrp="1"/>
          </p:cNvSpPr>
          <p:nvPr>
            <p:ph type="title"/>
          </p:nvPr>
        </p:nvSpPr>
        <p:spPr>
          <a:xfrm>
            <a:off x="1499100" y="219125"/>
            <a:ext cx="61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156" name="Google Shape;1156;p43"/>
          <p:cNvSpPr txBox="1">
            <a:spLocks noGrp="1"/>
          </p:cNvSpPr>
          <p:nvPr>
            <p:ph type="subTitle" idx="1"/>
          </p:nvPr>
        </p:nvSpPr>
        <p:spPr>
          <a:xfrm>
            <a:off x="719986" y="1240479"/>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INTRODUCTION</a:t>
            </a:r>
            <a:endParaRPr dirty="0"/>
          </a:p>
        </p:txBody>
      </p:sp>
      <p:sp>
        <p:nvSpPr>
          <p:cNvPr id="1157" name="Google Shape;1157;p43"/>
          <p:cNvSpPr txBox="1">
            <a:spLocks noGrp="1"/>
          </p:cNvSpPr>
          <p:nvPr>
            <p:ph type="subTitle" idx="3"/>
          </p:nvPr>
        </p:nvSpPr>
        <p:spPr>
          <a:xfrm>
            <a:off x="1151183" y="1645279"/>
            <a:ext cx="2359200" cy="6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no:220</a:t>
            </a:r>
          </a:p>
          <a:p>
            <a:pPr marL="0" lvl="0" indent="0" algn="ctr" rtl="0">
              <a:spcBef>
                <a:spcPts val="0"/>
              </a:spcBef>
              <a:spcAft>
                <a:spcPts val="0"/>
              </a:spcAft>
              <a:buNone/>
            </a:pPr>
            <a:r>
              <a:rPr lang="en-IN" dirty="0"/>
              <a:t>Branch:</a:t>
            </a:r>
            <a:endParaRPr dirty="0"/>
          </a:p>
        </p:txBody>
      </p:sp>
      <p:sp>
        <p:nvSpPr>
          <p:cNvPr id="1158" name="Google Shape;1158;p43"/>
          <p:cNvSpPr txBox="1">
            <a:spLocks noGrp="1"/>
          </p:cNvSpPr>
          <p:nvPr>
            <p:ph type="subTitle" idx="5"/>
          </p:nvPr>
        </p:nvSpPr>
        <p:spPr>
          <a:xfrm>
            <a:off x="2487465" y="2352581"/>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Kapadiya Jay</a:t>
            </a:r>
            <a:endParaRPr dirty="0"/>
          </a:p>
        </p:txBody>
      </p:sp>
      <p:sp>
        <p:nvSpPr>
          <p:cNvPr id="1159" name="Google Shape;1159;p43"/>
          <p:cNvSpPr txBox="1">
            <a:spLocks noGrp="1"/>
          </p:cNvSpPr>
          <p:nvPr>
            <p:ph type="subTitle" idx="6"/>
          </p:nvPr>
        </p:nvSpPr>
        <p:spPr>
          <a:xfrm>
            <a:off x="2897265" y="2665453"/>
            <a:ext cx="2359200" cy="61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a:t>
            </a:r>
          </a:p>
          <a:p>
            <a:pPr marL="0" lvl="0" indent="0" algn="ctr" rtl="0">
              <a:spcBef>
                <a:spcPts val="0"/>
              </a:spcBef>
              <a:spcAft>
                <a:spcPts val="0"/>
              </a:spcAft>
              <a:buNone/>
            </a:pPr>
            <a:r>
              <a:rPr lang="en-IN" dirty="0"/>
              <a:t>Branch:</a:t>
            </a:r>
            <a:endParaRPr dirty="0"/>
          </a:p>
        </p:txBody>
      </p:sp>
      <p:sp>
        <p:nvSpPr>
          <p:cNvPr id="1160" name="Google Shape;1160;p43"/>
          <p:cNvSpPr txBox="1">
            <a:spLocks noGrp="1"/>
          </p:cNvSpPr>
          <p:nvPr>
            <p:ph type="subTitle" idx="8"/>
          </p:nvPr>
        </p:nvSpPr>
        <p:spPr>
          <a:xfrm>
            <a:off x="4621325" y="1242195"/>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Yadav Rohit k.</a:t>
            </a:r>
            <a:endParaRPr dirty="0"/>
          </a:p>
        </p:txBody>
      </p:sp>
      <p:sp>
        <p:nvSpPr>
          <p:cNvPr id="1161" name="Google Shape;1161;p43"/>
          <p:cNvSpPr txBox="1">
            <a:spLocks noGrp="1"/>
          </p:cNvSpPr>
          <p:nvPr>
            <p:ph type="subTitle" idx="9"/>
          </p:nvPr>
        </p:nvSpPr>
        <p:spPr>
          <a:xfrm>
            <a:off x="5031125" y="1640054"/>
            <a:ext cx="2359200" cy="6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No:225</a:t>
            </a:r>
          </a:p>
          <a:p>
            <a:pPr marL="0" lvl="0" indent="0" algn="ctr" rtl="0">
              <a:spcBef>
                <a:spcPts val="0"/>
              </a:spcBef>
              <a:spcAft>
                <a:spcPts val="0"/>
              </a:spcAft>
              <a:buNone/>
            </a:pPr>
            <a:r>
              <a:rPr lang="en-IN" dirty="0"/>
              <a:t>Branch: CE</a:t>
            </a:r>
            <a:endParaRPr dirty="0"/>
          </a:p>
        </p:txBody>
      </p:sp>
      <p:sp>
        <p:nvSpPr>
          <p:cNvPr id="1162" name="Google Shape;1162;p43"/>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EXERCISES</a:t>
            </a:r>
            <a:endParaRPr dirty="0"/>
          </a:p>
        </p:txBody>
      </p:sp>
      <p:sp>
        <p:nvSpPr>
          <p:cNvPr id="15" name="Google Shape;1154;p43">
            <a:extLst>
              <a:ext uri="{FF2B5EF4-FFF2-40B4-BE49-F238E27FC236}">
                <a16:creationId xmlns:a16="http://schemas.microsoft.com/office/drawing/2014/main" id="{620C1EC9-7388-485F-9468-36F30DD8C3CC}"/>
              </a:ext>
            </a:extLst>
          </p:cNvPr>
          <p:cNvSpPr txBox="1">
            <a:spLocks/>
          </p:cNvSpPr>
          <p:nvPr/>
        </p:nvSpPr>
        <p:spPr>
          <a:xfrm>
            <a:off x="1547003" y="3099750"/>
            <a:ext cx="1176900" cy="91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Anton"/>
              <a:buNone/>
              <a:defRPr sz="36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a:uFill>
                  <a:noFill/>
                </a:uFill>
                <a:hlinkClick r:id="" action="ppaction://noaction"/>
              </a:rPr>
              <a:t>04</a:t>
            </a:r>
            <a:endParaRPr lang="en" dirty="0"/>
          </a:p>
        </p:txBody>
      </p:sp>
      <p:sp>
        <p:nvSpPr>
          <p:cNvPr id="17" name="Google Shape;1162;p43">
            <a:extLst>
              <a:ext uri="{FF2B5EF4-FFF2-40B4-BE49-F238E27FC236}">
                <a16:creationId xmlns:a16="http://schemas.microsoft.com/office/drawing/2014/main" id="{F4F33824-F822-4FFC-998E-6DC1BA63AA2F}"/>
              </a:ext>
            </a:extLst>
          </p:cNvPr>
          <p:cNvSpPr txBox="1">
            <a:spLocks/>
          </p:cNvSpPr>
          <p:nvPr/>
        </p:nvSpPr>
        <p:spPr>
          <a:xfrm>
            <a:off x="525352" y="3650238"/>
            <a:ext cx="3178800" cy="49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2200" b="0" i="0" u="none" strike="noStrike" cap="none">
                <a:solidFill>
                  <a:schemeClr val="dk1"/>
                </a:solidFill>
                <a:latin typeface="Anton"/>
                <a:ea typeface="Anton"/>
                <a:cs typeface="Anton"/>
                <a:sym typeface="Anton"/>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a:t>EXERCISES</a:t>
            </a:r>
            <a:endParaRPr lang="en-IN" dirty="0"/>
          </a:p>
        </p:txBody>
      </p:sp>
      <p:sp>
        <p:nvSpPr>
          <p:cNvPr id="19" name="Google Shape;1159;p43">
            <a:extLst>
              <a:ext uri="{FF2B5EF4-FFF2-40B4-BE49-F238E27FC236}">
                <a16:creationId xmlns:a16="http://schemas.microsoft.com/office/drawing/2014/main" id="{5B28E763-1211-4363-BCDE-2CD5DF7251FD}"/>
              </a:ext>
            </a:extLst>
          </p:cNvPr>
          <p:cNvSpPr txBox="1">
            <a:spLocks/>
          </p:cNvSpPr>
          <p:nvPr/>
        </p:nvSpPr>
        <p:spPr>
          <a:xfrm>
            <a:off x="972239" y="3964369"/>
            <a:ext cx="2359200" cy="61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1400" b="0" i="0" u="none" strike="noStrike" cap="none">
                <a:solidFill>
                  <a:schemeClr val="dk1"/>
                </a:solidFill>
                <a:latin typeface="Barlow"/>
                <a:ea typeface="Barlow"/>
                <a:cs typeface="Barlow"/>
                <a:sym typeface="Barlow"/>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a:t>Roll No:</a:t>
            </a:r>
          </a:p>
          <a:p>
            <a:pPr marL="0" indent="0"/>
            <a:r>
              <a:rPr lang="en-IN"/>
              <a:t>Branch:</a:t>
            </a:r>
            <a:endParaRPr lang="en-IN" dirty="0"/>
          </a:p>
        </p:txBody>
      </p:sp>
      <p:sp>
        <p:nvSpPr>
          <p:cNvPr id="22" name="Google Shape;1159;p43">
            <a:extLst>
              <a:ext uri="{FF2B5EF4-FFF2-40B4-BE49-F238E27FC236}">
                <a16:creationId xmlns:a16="http://schemas.microsoft.com/office/drawing/2014/main" id="{D785307D-A319-4FC2-B721-C0BF8EE238E4}"/>
              </a:ext>
            </a:extLst>
          </p:cNvPr>
          <p:cNvSpPr txBox="1">
            <a:spLocks/>
          </p:cNvSpPr>
          <p:nvPr/>
        </p:nvSpPr>
        <p:spPr>
          <a:xfrm>
            <a:off x="5094201" y="3835188"/>
            <a:ext cx="2359200" cy="61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1400" b="0" i="0" u="none" strike="noStrike" cap="none">
                <a:solidFill>
                  <a:schemeClr val="dk1"/>
                </a:solidFill>
                <a:latin typeface="Barlow"/>
                <a:ea typeface="Barlow"/>
                <a:cs typeface="Barlow"/>
                <a:sym typeface="Barlow"/>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dirty="0"/>
              <a:t>Roll No:</a:t>
            </a:r>
          </a:p>
          <a:p>
            <a:pPr marL="0" indent="0"/>
            <a:r>
              <a:rPr lang="en-IN" dirty="0"/>
              <a:t>Branch:</a:t>
            </a:r>
          </a:p>
        </p:txBody>
      </p:sp>
      <p:sp>
        <p:nvSpPr>
          <p:cNvPr id="23" name="Google Shape;1122;p41">
            <a:extLst>
              <a:ext uri="{FF2B5EF4-FFF2-40B4-BE49-F238E27FC236}">
                <a16:creationId xmlns:a16="http://schemas.microsoft.com/office/drawing/2014/main" id="{1D30968A-1B9B-40E3-84AA-93F90AD210A6}"/>
              </a:ext>
            </a:extLst>
          </p:cNvPr>
          <p:cNvSpPr/>
          <p:nvPr/>
        </p:nvSpPr>
        <p:spPr>
          <a:xfrm>
            <a:off x="4639846" y="1247656"/>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23;p41">
            <a:extLst>
              <a:ext uri="{FF2B5EF4-FFF2-40B4-BE49-F238E27FC236}">
                <a16:creationId xmlns:a16="http://schemas.microsoft.com/office/drawing/2014/main" id="{F20A20B4-5BBE-4A0D-82E4-E94F7F1B6783}"/>
              </a:ext>
            </a:extLst>
          </p:cNvPr>
          <p:cNvSpPr/>
          <p:nvPr/>
        </p:nvSpPr>
        <p:spPr>
          <a:xfrm>
            <a:off x="7505601" y="3964369"/>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24;p41">
            <a:extLst>
              <a:ext uri="{FF2B5EF4-FFF2-40B4-BE49-F238E27FC236}">
                <a16:creationId xmlns:a16="http://schemas.microsoft.com/office/drawing/2014/main" id="{B88ACAE7-2055-403B-9D6E-512C52678B88}"/>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25;p41">
            <a:extLst>
              <a:ext uri="{FF2B5EF4-FFF2-40B4-BE49-F238E27FC236}">
                <a16:creationId xmlns:a16="http://schemas.microsoft.com/office/drawing/2014/main" id="{EE142EEB-2D7A-4562-98EC-6E81D9B6159C}"/>
              </a:ext>
            </a:extLst>
          </p:cNvPr>
          <p:cNvSpPr/>
          <p:nvPr/>
        </p:nvSpPr>
        <p:spPr>
          <a:xfrm>
            <a:off x="6570295" y="20162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26;p41">
            <a:extLst>
              <a:ext uri="{FF2B5EF4-FFF2-40B4-BE49-F238E27FC236}">
                <a16:creationId xmlns:a16="http://schemas.microsoft.com/office/drawing/2014/main" id="{745D34CB-E724-42D6-9C08-251896411DE5}"/>
              </a:ext>
            </a:extLst>
          </p:cNvPr>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27;p41">
            <a:extLst>
              <a:ext uri="{FF2B5EF4-FFF2-40B4-BE49-F238E27FC236}">
                <a16:creationId xmlns:a16="http://schemas.microsoft.com/office/drawing/2014/main" id="{54D5762C-5310-4463-84A3-91EA9CC86698}"/>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28;p41">
            <a:extLst>
              <a:ext uri="{FF2B5EF4-FFF2-40B4-BE49-F238E27FC236}">
                <a16:creationId xmlns:a16="http://schemas.microsoft.com/office/drawing/2014/main" id="{77DD7E4A-D3C5-44BC-8F2B-54D942C3D78F}"/>
              </a:ext>
            </a:extLst>
          </p:cNvPr>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9;p41">
            <a:extLst>
              <a:ext uri="{FF2B5EF4-FFF2-40B4-BE49-F238E27FC236}">
                <a16:creationId xmlns:a16="http://schemas.microsoft.com/office/drawing/2014/main" id="{51733361-2456-430D-9299-9E7771A01532}"/>
              </a:ext>
            </a:extLst>
          </p:cNvPr>
          <p:cNvSpPr/>
          <p:nvPr/>
        </p:nvSpPr>
        <p:spPr>
          <a:xfrm>
            <a:off x="737326" y="4269003"/>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30;p41">
            <a:extLst>
              <a:ext uri="{FF2B5EF4-FFF2-40B4-BE49-F238E27FC236}">
                <a16:creationId xmlns:a16="http://schemas.microsoft.com/office/drawing/2014/main" id="{474BEC89-96B8-4870-A69D-79D510E3ECD6}"/>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31;p41">
            <a:extLst>
              <a:ext uri="{FF2B5EF4-FFF2-40B4-BE49-F238E27FC236}">
                <a16:creationId xmlns:a16="http://schemas.microsoft.com/office/drawing/2014/main" id="{1995103A-CCB6-4F2C-8F9A-AF34BE10E2BC}"/>
              </a:ext>
            </a:extLst>
          </p:cNvPr>
          <p:cNvSpPr/>
          <p:nvPr/>
        </p:nvSpPr>
        <p:spPr>
          <a:xfrm>
            <a:off x="4847096" y="3474870"/>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32;p41">
            <a:extLst>
              <a:ext uri="{FF2B5EF4-FFF2-40B4-BE49-F238E27FC236}">
                <a16:creationId xmlns:a16="http://schemas.microsoft.com/office/drawing/2014/main" id="{41E1C6FC-8E16-4803-AF92-B6CF3954190D}"/>
              </a:ext>
            </a:extLst>
          </p:cNvPr>
          <p:cNvSpPr/>
          <p:nvPr/>
        </p:nvSpPr>
        <p:spPr>
          <a:xfrm>
            <a:off x="1151183" y="4530983"/>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33;p41">
            <a:extLst>
              <a:ext uri="{FF2B5EF4-FFF2-40B4-BE49-F238E27FC236}">
                <a16:creationId xmlns:a16="http://schemas.microsoft.com/office/drawing/2014/main" id="{BBBA9366-7DBA-43A8-AEBD-3B0261253479}"/>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34;p41">
            <a:extLst>
              <a:ext uri="{FF2B5EF4-FFF2-40B4-BE49-F238E27FC236}">
                <a16:creationId xmlns:a16="http://schemas.microsoft.com/office/drawing/2014/main" id="{DA81CF8A-5B61-41C2-8F16-78C005843779}"/>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35;p41">
            <a:extLst>
              <a:ext uri="{FF2B5EF4-FFF2-40B4-BE49-F238E27FC236}">
                <a16:creationId xmlns:a16="http://schemas.microsoft.com/office/drawing/2014/main" id="{8EC91164-3287-4284-B681-4F3345D26DDD}"/>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36;p41">
            <a:extLst>
              <a:ext uri="{FF2B5EF4-FFF2-40B4-BE49-F238E27FC236}">
                <a16:creationId xmlns:a16="http://schemas.microsoft.com/office/drawing/2014/main" id="{1CA521F5-E026-4E16-93F2-E53B1F4AAE81}"/>
              </a:ext>
            </a:extLst>
          </p:cNvPr>
          <p:cNvSpPr/>
          <p:nvPr/>
        </p:nvSpPr>
        <p:spPr>
          <a:xfrm>
            <a:off x="3298667" y="3295284"/>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37;p41">
            <a:extLst>
              <a:ext uri="{FF2B5EF4-FFF2-40B4-BE49-F238E27FC236}">
                <a16:creationId xmlns:a16="http://schemas.microsoft.com/office/drawing/2014/main" id="{032BC5E7-19CE-4FF0-833F-506A16026FE4}"/>
              </a:ext>
            </a:extLst>
          </p:cNvPr>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38;p41">
            <a:extLst>
              <a:ext uri="{FF2B5EF4-FFF2-40B4-BE49-F238E27FC236}">
                <a16:creationId xmlns:a16="http://schemas.microsoft.com/office/drawing/2014/main" id="{EF949AA9-E8EE-45C8-B3A6-30E779222A95}"/>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2"/>
          <p:cNvSpPr txBox="1">
            <a:spLocks noGrp="1"/>
          </p:cNvSpPr>
          <p:nvPr>
            <p:ph type="body" idx="1"/>
          </p:nvPr>
        </p:nvSpPr>
        <p:spPr>
          <a:xfrm>
            <a:off x="716800" y="1028375"/>
            <a:ext cx="7710300" cy="3651600"/>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Welcome to the Space Information Website presentation!</a:t>
            </a: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Our website is a gateway to the wonders of the universe, offering a comprehensive exploration of space.</a:t>
            </a: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Join us on an exciting journey through the cosmos as we delve into the mysteries of planets, uncover the rich history of space exploration, explore fascinating items used by astronauts, and stay updated with the latest news and discoveries.</a:t>
            </a:r>
            <a:endParaRPr lang="en-US" sz="1600" dirty="0">
              <a:solidFill>
                <a:schemeClr val="tx1"/>
              </a:solidFill>
              <a:latin typeface="Barlow" panose="00000500000000000000" pitchFamily="2" charset="0"/>
            </a:endParaRP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Throughout this presentation, we will provide insights into each section of the website, highlighting the wealth of information and resources available for space enthusiasts, students, educators, and anyone with a curious mind.</a:t>
            </a:r>
            <a:endParaRPr sz="1600" dirty="0">
              <a:solidFill>
                <a:schemeClr val="tx1"/>
              </a:solidFill>
              <a:latin typeface="Barlow" panose="00000500000000000000" pitchFamily="2" charset="0"/>
            </a:endParaRPr>
          </a:p>
        </p:txBody>
      </p:sp>
      <p:sp>
        <p:nvSpPr>
          <p:cNvPr id="1144" name="Google Shape;1144;p42"/>
          <p:cNvSpPr txBox="1">
            <a:spLocks noGrp="1"/>
          </p:cNvSpPr>
          <p:nvPr>
            <p:ph type="title"/>
          </p:nvPr>
        </p:nvSpPr>
        <p:spPr>
          <a:xfrm>
            <a:off x="716800" y="455675"/>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1145" name="Google Shape;1145;p42"/>
          <p:cNvSpPr/>
          <p:nvPr/>
        </p:nvSpPr>
        <p:spPr>
          <a:xfrm>
            <a:off x="9061811"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6" name="Google Shape;1146;p42"/>
          <p:cNvSpPr/>
          <p:nvPr/>
        </p:nvSpPr>
        <p:spPr>
          <a:xfrm>
            <a:off x="9513752" y="4234399"/>
            <a:ext cx="979" cy="2285"/>
          </a:xfrm>
          <a:custGeom>
            <a:avLst/>
            <a:gdLst/>
            <a:ahLst/>
            <a:cxnLst/>
            <a:rect l="l" t="t" r="r" b="b"/>
            <a:pathLst>
              <a:path w="6" h="14" extrusionOk="0">
                <a:moveTo>
                  <a:pt x="5" y="0"/>
                </a:moveTo>
                <a:cubicBezTo>
                  <a:pt x="1" y="9"/>
                  <a:pt x="1" y="9"/>
                  <a:pt x="1" y="14"/>
                </a:cubicBezTo>
                <a:cubicBezTo>
                  <a:pt x="1" y="9"/>
                  <a:pt x="5" y="9"/>
                  <a:pt x="5" y="0"/>
                </a:cubicBez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22;p41">
            <a:extLst>
              <a:ext uri="{FF2B5EF4-FFF2-40B4-BE49-F238E27FC236}">
                <a16:creationId xmlns:a16="http://schemas.microsoft.com/office/drawing/2014/main" id="{586A33C9-A95F-4779-B295-840AAC3620A2}"/>
              </a:ext>
            </a:extLst>
          </p:cNvPr>
          <p:cNvSpPr/>
          <p:nvPr/>
        </p:nvSpPr>
        <p:spPr>
          <a:xfrm>
            <a:off x="2768875" y="2501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3;p41">
            <a:extLst>
              <a:ext uri="{FF2B5EF4-FFF2-40B4-BE49-F238E27FC236}">
                <a16:creationId xmlns:a16="http://schemas.microsoft.com/office/drawing/2014/main" id="{07D8F2A5-E299-4896-99A1-6352E3906BA4}"/>
              </a:ext>
            </a:extLst>
          </p:cNvPr>
          <p:cNvSpPr/>
          <p:nvPr/>
        </p:nvSpPr>
        <p:spPr>
          <a:xfrm>
            <a:off x="6991300" y="44921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4;p41">
            <a:extLst>
              <a:ext uri="{FF2B5EF4-FFF2-40B4-BE49-F238E27FC236}">
                <a16:creationId xmlns:a16="http://schemas.microsoft.com/office/drawing/2014/main" id="{6B32D524-EFA0-42A9-85C4-926B2A1F75DA}"/>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5;p41">
            <a:extLst>
              <a:ext uri="{FF2B5EF4-FFF2-40B4-BE49-F238E27FC236}">
                <a16:creationId xmlns:a16="http://schemas.microsoft.com/office/drawing/2014/main" id="{4604443B-997A-4656-9E11-C5F535F42FAB}"/>
              </a:ext>
            </a:extLst>
          </p:cNvPr>
          <p:cNvSpPr/>
          <p:nvPr/>
        </p:nvSpPr>
        <p:spPr>
          <a:xfrm>
            <a:off x="8279200" y="35868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6;p41">
            <a:extLst>
              <a:ext uri="{FF2B5EF4-FFF2-40B4-BE49-F238E27FC236}">
                <a16:creationId xmlns:a16="http://schemas.microsoft.com/office/drawing/2014/main" id="{80BE0C3B-B81E-4954-AB7A-CCEE4993DB01}"/>
              </a:ext>
            </a:extLst>
          </p:cNvPr>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7;p41">
            <a:extLst>
              <a:ext uri="{FF2B5EF4-FFF2-40B4-BE49-F238E27FC236}">
                <a16:creationId xmlns:a16="http://schemas.microsoft.com/office/drawing/2014/main" id="{6C8A9A9B-E944-4C85-953D-75F2B1A9C53E}"/>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8;p41">
            <a:extLst>
              <a:ext uri="{FF2B5EF4-FFF2-40B4-BE49-F238E27FC236}">
                <a16:creationId xmlns:a16="http://schemas.microsoft.com/office/drawing/2014/main" id="{40F077D5-0F3C-4D79-90CA-4848805EB640}"/>
              </a:ext>
            </a:extLst>
          </p:cNvPr>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9;p41">
            <a:extLst>
              <a:ext uri="{FF2B5EF4-FFF2-40B4-BE49-F238E27FC236}">
                <a16:creationId xmlns:a16="http://schemas.microsoft.com/office/drawing/2014/main" id="{9132E37D-7640-4A0F-BA57-F96DF3B55C2D}"/>
              </a:ext>
            </a:extLst>
          </p:cNvPr>
          <p:cNvSpPr/>
          <p:nvPr/>
        </p:nvSpPr>
        <p:spPr>
          <a:xfrm>
            <a:off x="1007400" y="396647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30;p41">
            <a:extLst>
              <a:ext uri="{FF2B5EF4-FFF2-40B4-BE49-F238E27FC236}">
                <a16:creationId xmlns:a16="http://schemas.microsoft.com/office/drawing/2014/main" id="{40264148-C7F3-44CC-BD2B-888E141AD2FB}"/>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1;p41">
            <a:extLst>
              <a:ext uri="{FF2B5EF4-FFF2-40B4-BE49-F238E27FC236}">
                <a16:creationId xmlns:a16="http://schemas.microsoft.com/office/drawing/2014/main" id="{527939D3-C27F-49D3-A8E0-6E2065124FE6}"/>
              </a:ext>
            </a:extLst>
          </p:cNvPr>
          <p:cNvSpPr/>
          <p:nvPr/>
        </p:nvSpPr>
        <p:spPr>
          <a:xfrm>
            <a:off x="2753888" y="4593825"/>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2;p41">
            <a:extLst>
              <a:ext uri="{FF2B5EF4-FFF2-40B4-BE49-F238E27FC236}">
                <a16:creationId xmlns:a16="http://schemas.microsoft.com/office/drawing/2014/main" id="{23D2ACA1-C88B-498B-AAFF-518FFEFA3063}"/>
              </a:ext>
            </a:extLst>
          </p:cNvPr>
          <p:cNvSpPr/>
          <p:nvPr/>
        </p:nvSpPr>
        <p:spPr>
          <a:xfrm>
            <a:off x="561413" y="4530988"/>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3;p41">
            <a:extLst>
              <a:ext uri="{FF2B5EF4-FFF2-40B4-BE49-F238E27FC236}">
                <a16:creationId xmlns:a16="http://schemas.microsoft.com/office/drawing/2014/main" id="{62EF340C-CD1A-4141-9DCC-3C815AC641FE}"/>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4;p41">
            <a:extLst>
              <a:ext uri="{FF2B5EF4-FFF2-40B4-BE49-F238E27FC236}">
                <a16:creationId xmlns:a16="http://schemas.microsoft.com/office/drawing/2014/main" id="{830D1F49-BBF0-46F8-9981-AEBC7477A8DB}"/>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41">
            <a:extLst>
              <a:ext uri="{FF2B5EF4-FFF2-40B4-BE49-F238E27FC236}">
                <a16:creationId xmlns:a16="http://schemas.microsoft.com/office/drawing/2014/main" id="{7538417C-3FE6-4501-847F-FDFE47479E6F}"/>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6;p41">
            <a:extLst>
              <a:ext uri="{FF2B5EF4-FFF2-40B4-BE49-F238E27FC236}">
                <a16:creationId xmlns:a16="http://schemas.microsoft.com/office/drawing/2014/main" id="{AFE82506-C1CA-42D3-8BAA-9196C7242DEC}"/>
              </a:ext>
            </a:extLst>
          </p:cNvPr>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7;p41">
            <a:extLst>
              <a:ext uri="{FF2B5EF4-FFF2-40B4-BE49-F238E27FC236}">
                <a16:creationId xmlns:a16="http://schemas.microsoft.com/office/drawing/2014/main" id="{611A8CE3-6C85-4E3B-BD95-670AEBBE4631}"/>
              </a:ext>
            </a:extLst>
          </p:cNvPr>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8;p41">
            <a:extLst>
              <a:ext uri="{FF2B5EF4-FFF2-40B4-BE49-F238E27FC236}">
                <a16:creationId xmlns:a16="http://schemas.microsoft.com/office/drawing/2014/main" id="{5A501A95-0E4E-4A57-BBE9-E0448250609A}"/>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170;p44">
            <a:extLst>
              <a:ext uri="{FF2B5EF4-FFF2-40B4-BE49-F238E27FC236}">
                <a16:creationId xmlns:a16="http://schemas.microsoft.com/office/drawing/2014/main" id="{3FD0D3DE-4BBC-4E19-96FA-0DF7DFAA97AA}"/>
              </a:ext>
            </a:extLst>
          </p:cNvPr>
          <p:cNvGrpSpPr/>
          <p:nvPr/>
        </p:nvGrpSpPr>
        <p:grpSpPr>
          <a:xfrm>
            <a:off x="-1708242" y="1705050"/>
            <a:ext cx="1564899" cy="1447935"/>
            <a:chOff x="4730175" y="1009275"/>
            <a:chExt cx="2967982" cy="2746149"/>
          </a:xfrm>
        </p:grpSpPr>
        <p:sp>
          <p:nvSpPr>
            <p:cNvPr id="24" name="Google Shape;1171;p44">
              <a:extLst>
                <a:ext uri="{FF2B5EF4-FFF2-40B4-BE49-F238E27FC236}">
                  <a16:creationId xmlns:a16="http://schemas.microsoft.com/office/drawing/2014/main" id="{F5AF3C50-B874-4E0C-9E15-A02C896176CB}"/>
                </a:ext>
              </a:extLst>
            </p:cNvPr>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72;p44">
              <a:extLst>
                <a:ext uri="{FF2B5EF4-FFF2-40B4-BE49-F238E27FC236}">
                  <a16:creationId xmlns:a16="http://schemas.microsoft.com/office/drawing/2014/main" id="{CE738846-4C75-495A-B419-5CF1F3EF2124}"/>
                </a:ext>
              </a:extLst>
            </p:cNvPr>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3;p44">
              <a:extLst>
                <a:ext uri="{FF2B5EF4-FFF2-40B4-BE49-F238E27FC236}">
                  <a16:creationId xmlns:a16="http://schemas.microsoft.com/office/drawing/2014/main" id="{716D2274-EF51-42A4-8D9B-455FB0043E8C}"/>
                </a:ext>
              </a:extLst>
            </p:cNvPr>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74;p44">
              <a:extLst>
                <a:ext uri="{FF2B5EF4-FFF2-40B4-BE49-F238E27FC236}">
                  <a16:creationId xmlns:a16="http://schemas.microsoft.com/office/drawing/2014/main" id="{987CFC4D-3880-4944-88D2-5BD8DD8288D9}"/>
                </a:ext>
              </a:extLst>
            </p:cNvPr>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75;p44">
              <a:extLst>
                <a:ext uri="{FF2B5EF4-FFF2-40B4-BE49-F238E27FC236}">
                  <a16:creationId xmlns:a16="http://schemas.microsoft.com/office/drawing/2014/main" id="{66F9A1D1-A07E-4090-9ED2-C3921ADB9929}"/>
                </a:ext>
              </a:extLst>
            </p:cNvPr>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76;p44">
              <a:extLst>
                <a:ext uri="{FF2B5EF4-FFF2-40B4-BE49-F238E27FC236}">
                  <a16:creationId xmlns:a16="http://schemas.microsoft.com/office/drawing/2014/main" id="{7E056D0A-3041-43CB-9A56-08AD3DA808E1}"/>
                </a:ext>
              </a:extLst>
            </p:cNvPr>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7;p44">
              <a:extLst>
                <a:ext uri="{FF2B5EF4-FFF2-40B4-BE49-F238E27FC236}">
                  <a16:creationId xmlns:a16="http://schemas.microsoft.com/office/drawing/2014/main" id="{0721C922-9711-45D6-91D8-98CCBA94E1C6}"/>
                </a:ext>
              </a:extLst>
            </p:cNvPr>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78;p44">
              <a:extLst>
                <a:ext uri="{FF2B5EF4-FFF2-40B4-BE49-F238E27FC236}">
                  <a16:creationId xmlns:a16="http://schemas.microsoft.com/office/drawing/2014/main" id="{64F46388-025D-45F8-A608-3F91E87EE8BA}"/>
                </a:ext>
              </a:extLst>
            </p:cNvPr>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79;p44">
              <a:extLst>
                <a:ext uri="{FF2B5EF4-FFF2-40B4-BE49-F238E27FC236}">
                  <a16:creationId xmlns:a16="http://schemas.microsoft.com/office/drawing/2014/main" id="{5D98237D-EAB7-4CE4-B5C7-977D445ECBD6}"/>
                </a:ext>
              </a:extLst>
            </p:cNvPr>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80;p44">
              <a:extLst>
                <a:ext uri="{FF2B5EF4-FFF2-40B4-BE49-F238E27FC236}">
                  <a16:creationId xmlns:a16="http://schemas.microsoft.com/office/drawing/2014/main" id="{8DAF6012-E87A-442F-BF48-CE807B38E42F}"/>
                </a:ext>
              </a:extLst>
            </p:cNvPr>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81;p44">
              <a:extLst>
                <a:ext uri="{FF2B5EF4-FFF2-40B4-BE49-F238E27FC236}">
                  <a16:creationId xmlns:a16="http://schemas.microsoft.com/office/drawing/2014/main" id="{071812A5-0714-4A0A-BAF8-50DB850DAD81}"/>
                </a:ext>
              </a:extLst>
            </p:cNvPr>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82;p44">
              <a:extLst>
                <a:ext uri="{FF2B5EF4-FFF2-40B4-BE49-F238E27FC236}">
                  <a16:creationId xmlns:a16="http://schemas.microsoft.com/office/drawing/2014/main" id="{7E90C4FB-79E3-44EC-8CBB-91E9976597CC}"/>
                </a:ext>
              </a:extLst>
            </p:cNvPr>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43"/>
          <p:cNvSpPr txBox="1">
            <a:spLocks noGrp="1"/>
          </p:cNvSpPr>
          <p:nvPr>
            <p:ph type="title" idx="2"/>
          </p:nvPr>
        </p:nvSpPr>
        <p:spPr>
          <a:xfrm>
            <a:off x="1879957" y="803510"/>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01</a:t>
            </a:r>
            <a:endParaRPr dirty="0"/>
          </a:p>
        </p:txBody>
      </p:sp>
      <p:sp>
        <p:nvSpPr>
          <p:cNvPr id="1152" name="Google Shape;1152;p43"/>
          <p:cNvSpPr txBox="1">
            <a:spLocks noGrp="1"/>
          </p:cNvSpPr>
          <p:nvPr>
            <p:ph type="title" idx="4"/>
          </p:nvPr>
        </p:nvSpPr>
        <p:spPr>
          <a:xfrm>
            <a:off x="5479608" y="2911759"/>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hlinkClick r:id="rId4" action="ppaction://hlinksldjump">
                  <a:extLst>
                    <a:ext uri="{A12FA001-AC4F-418D-AE19-62706E023703}">
                      <ahyp:hlinkClr xmlns:ahyp="http://schemas.microsoft.com/office/drawing/2018/hyperlinkcolor" val="tx"/>
                    </a:ext>
                  </a:extLst>
                </a:hlinkClick>
              </a:rPr>
              <a:t>03</a:t>
            </a:r>
            <a:endParaRPr dirty="0">
              <a:solidFill>
                <a:schemeClr val="tx1"/>
              </a:solidFill>
            </a:endParaRPr>
          </a:p>
        </p:txBody>
      </p:sp>
      <p:sp>
        <p:nvSpPr>
          <p:cNvPr id="1153" name="Google Shape;1153;p43"/>
          <p:cNvSpPr txBox="1">
            <a:spLocks noGrp="1"/>
          </p:cNvSpPr>
          <p:nvPr>
            <p:ph type="title" idx="7"/>
          </p:nvPr>
        </p:nvSpPr>
        <p:spPr>
          <a:xfrm>
            <a:off x="5537555" y="739527"/>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5" action="ppaction://hlinksldjump"/>
              </a:rPr>
              <a:t>02</a:t>
            </a:r>
            <a:endParaRPr dirty="0"/>
          </a:p>
        </p:txBody>
      </p:sp>
      <p:sp>
        <p:nvSpPr>
          <p:cNvPr id="1155" name="Google Shape;1155;p43"/>
          <p:cNvSpPr txBox="1">
            <a:spLocks noGrp="1"/>
          </p:cNvSpPr>
          <p:nvPr>
            <p:ph type="title"/>
          </p:nvPr>
        </p:nvSpPr>
        <p:spPr>
          <a:xfrm>
            <a:off x="1499100" y="219125"/>
            <a:ext cx="61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Sections</a:t>
            </a:r>
            <a:endParaRPr dirty="0"/>
          </a:p>
        </p:txBody>
      </p:sp>
      <p:sp>
        <p:nvSpPr>
          <p:cNvPr id="1156" name="Google Shape;1156;p43"/>
          <p:cNvSpPr txBox="1">
            <a:spLocks noGrp="1"/>
          </p:cNvSpPr>
          <p:nvPr>
            <p:ph type="subTitle" idx="1"/>
          </p:nvPr>
        </p:nvSpPr>
        <p:spPr>
          <a:xfrm>
            <a:off x="879007" y="1390097"/>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rPr>
              <a:t>Planets</a:t>
            </a:r>
            <a:endParaRPr dirty="0">
              <a:solidFill>
                <a:schemeClr val="tx1"/>
              </a:solidFill>
            </a:endParaRPr>
          </a:p>
        </p:txBody>
      </p:sp>
      <p:sp>
        <p:nvSpPr>
          <p:cNvPr id="1158" name="Google Shape;1158;p43"/>
          <p:cNvSpPr txBox="1">
            <a:spLocks noGrp="1"/>
          </p:cNvSpPr>
          <p:nvPr>
            <p:ph type="subTitle" idx="5"/>
          </p:nvPr>
        </p:nvSpPr>
        <p:spPr>
          <a:xfrm>
            <a:off x="4478658" y="3522316"/>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News And Update</a:t>
            </a:r>
            <a:endParaRPr dirty="0"/>
          </a:p>
        </p:txBody>
      </p:sp>
      <p:sp>
        <p:nvSpPr>
          <p:cNvPr id="1160" name="Google Shape;1160;p43"/>
          <p:cNvSpPr txBox="1">
            <a:spLocks noGrp="1"/>
          </p:cNvSpPr>
          <p:nvPr>
            <p:ph type="subTitle" idx="8"/>
          </p:nvPr>
        </p:nvSpPr>
        <p:spPr>
          <a:xfrm>
            <a:off x="4572000" y="1390097"/>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Mission History</a:t>
            </a:r>
            <a:endParaRPr dirty="0"/>
          </a:p>
        </p:txBody>
      </p:sp>
      <p:sp>
        <p:nvSpPr>
          <p:cNvPr id="15" name="Google Shape;1154;p43">
            <a:extLst>
              <a:ext uri="{FF2B5EF4-FFF2-40B4-BE49-F238E27FC236}">
                <a16:creationId xmlns:a16="http://schemas.microsoft.com/office/drawing/2014/main" id="{620C1EC9-7388-485F-9468-36F30DD8C3CC}"/>
              </a:ext>
            </a:extLst>
          </p:cNvPr>
          <p:cNvSpPr txBox="1">
            <a:spLocks/>
          </p:cNvSpPr>
          <p:nvPr/>
        </p:nvSpPr>
        <p:spPr>
          <a:xfrm>
            <a:off x="1879957" y="2970569"/>
            <a:ext cx="1176900" cy="91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Anton"/>
              <a:buNone/>
              <a:defRPr sz="36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uFill>
                  <a:noFill/>
                </a:uFill>
                <a:hlinkClick r:id="" action="ppaction://noaction"/>
              </a:rPr>
              <a:t>04</a:t>
            </a:r>
            <a:endParaRPr lang="en" dirty="0"/>
          </a:p>
        </p:txBody>
      </p:sp>
      <p:sp>
        <p:nvSpPr>
          <p:cNvPr id="17" name="Google Shape;1162;p43">
            <a:extLst>
              <a:ext uri="{FF2B5EF4-FFF2-40B4-BE49-F238E27FC236}">
                <a16:creationId xmlns:a16="http://schemas.microsoft.com/office/drawing/2014/main" id="{F4F33824-F822-4FFC-998E-6DC1BA63AA2F}"/>
              </a:ext>
            </a:extLst>
          </p:cNvPr>
          <p:cNvSpPr txBox="1">
            <a:spLocks/>
          </p:cNvSpPr>
          <p:nvPr/>
        </p:nvSpPr>
        <p:spPr>
          <a:xfrm>
            <a:off x="920966" y="3522316"/>
            <a:ext cx="3178800" cy="49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2200" b="0" i="0" u="none" strike="noStrike" cap="none">
                <a:solidFill>
                  <a:schemeClr val="dk1"/>
                </a:solidFill>
                <a:latin typeface="Anton"/>
                <a:ea typeface="Anton"/>
                <a:cs typeface="Anton"/>
                <a:sym typeface="Anton"/>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dirty="0"/>
              <a:t>Items</a:t>
            </a:r>
          </a:p>
        </p:txBody>
      </p:sp>
      <p:grpSp>
        <p:nvGrpSpPr>
          <p:cNvPr id="28" name="Google Shape;1170;p44">
            <a:extLst>
              <a:ext uri="{FF2B5EF4-FFF2-40B4-BE49-F238E27FC236}">
                <a16:creationId xmlns:a16="http://schemas.microsoft.com/office/drawing/2014/main" id="{0492D92B-92E3-45B7-8DFC-7A1D3F6860E2}"/>
              </a:ext>
            </a:extLst>
          </p:cNvPr>
          <p:cNvGrpSpPr/>
          <p:nvPr/>
        </p:nvGrpSpPr>
        <p:grpSpPr>
          <a:xfrm>
            <a:off x="3477632" y="1743815"/>
            <a:ext cx="1564899" cy="1447935"/>
            <a:chOff x="4730175" y="1009275"/>
            <a:chExt cx="2967982" cy="2746149"/>
          </a:xfrm>
        </p:grpSpPr>
        <p:sp>
          <p:nvSpPr>
            <p:cNvPr id="29" name="Google Shape;1171;p44">
              <a:extLst>
                <a:ext uri="{FF2B5EF4-FFF2-40B4-BE49-F238E27FC236}">
                  <a16:creationId xmlns:a16="http://schemas.microsoft.com/office/drawing/2014/main" id="{638F1766-FF10-4344-A0EB-221D854ED26B}"/>
                </a:ext>
              </a:extLst>
            </p:cNvPr>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2;p44">
              <a:extLst>
                <a:ext uri="{FF2B5EF4-FFF2-40B4-BE49-F238E27FC236}">
                  <a16:creationId xmlns:a16="http://schemas.microsoft.com/office/drawing/2014/main" id="{73C787FC-E639-4F68-B0E4-A528C48218BD}"/>
                </a:ext>
              </a:extLst>
            </p:cNvPr>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73;p44">
              <a:extLst>
                <a:ext uri="{FF2B5EF4-FFF2-40B4-BE49-F238E27FC236}">
                  <a16:creationId xmlns:a16="http://schemas.microsoft.com/office/drawing/2014/main" id="{8820D3F5-E4EE-42E8-A571-8F2BDDD17215}"/>
                </a:ext>
              </a:extLst>
            </p:cNvPr>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74;p44">
              <a:extLst>
                <a:ext uri="{FF2B5EF4-FFF2-40B4-BE49-F238E27FC236}">
                  <a16:creationId xmlns:a16="http://schemas.microsoft.com/office/drawing/2014/main" id="{1321DC3E-3DBF-4884-897D-8365A8972867}"/>
                </a:ext>
              </a:extLst>
            </p:cNvPr>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75;p44">
              <a:extLst>
                <a:ext uri="{FF2B5EF4-FFF2-40B4-BE49-F238E27FC236}">
                  <a16:creationId xmlns:a16="http://schemas.microsoft.com/office/drawing/2014/main" id="{6FC9F572-77BA-4B40-882F-79E0BF1AD887}"/>
                </a:ext>
              </a:extLst>
            </p:cNvPr>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76;p44">
              <a:extLst>
                <a:ext uri="{FF2B5EF4-FFF2-40B4-BE49-F238E27FC236}">
                  <a16:creationId xmlns:a16="http://schemas.microsoft.com/office/drawing/2014/main" id="{FD812D34-F522-41BF-ACB4-EF97F9E0C145}"/>
                </a:ext>
              </a:extLst>
            </p:cNvPr>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7;p44">
              <a:extLst>
                <a:ext uri="{FF2B5EF4-FFF2-40B4-BE49-F238E27FC236}">
                  <a16:creationId xmlns:a16="http://schemas.microsoft.com/office/drawing/2014/main" id="{F1F68D28-6E9E-4646-9F55-7D8451AF5C9C}"/>
                </a:ext>
              </a:extLst>
            </p:cNvPr>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78;p44">
              <a:extLst>
                <a:ext uri="{FF2B5EF4-FFF2-40B4-BE49-F238E27FC236}">
                  <a16:creationId xmlns:a16="http://schemas.microsoft.com/office/drawing/2014/main" id="{4E6FD932-67E0-40DA-8744-9962AAE59B12}"/>
                </a:ext>
              </a:extLst>
            </p:cNvPr>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79;p44">
              <a:extLst>
                <a:ext uri="{FF2B5EF4-FFF2-40B4-BE49-F238E27FC236}">
                  <a16:creationId xmlns:a16="http://schemas.microsoft.com/office/drawing/2014/main" id="{5AF51E38-9C10-45DB-958B-18162CECCE8C}"/>
                </a:ext>
              </a:extLst>
            </p:cNvPr>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80;p44">
              <a:extLst>
                <a:ext uri="{FF2B5EF4-FFF2-40B4-BE49-F238E27FC236}">
                  <a16:creationId xmlns:a16="http://schemas.microsoft.com/office/drawing/2014/main" id="{05EF532E-273F-4FA7-B807-2666023A8F5D}"/>
                </a:ext>
              </a:extLst>
            </p:cNvPr>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81;p44">
              <a:extLst>
                <a:ext uri="{FF2B5EF4-FFF2-40B4-BE49-F238E27FC236}">
                  <a16:creationId xmlns:a16="http://schemas.microsoft.com/office/drawing/2014/main" id="{1DF3F219-70FB-4A9A-8E8A-4CA30F82E9AC}"/>
                </a:ext>
              </a:extLst>
            </p:cNvPr>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82;p44">
              <a:extLst>
                <a:ext uri="{FF2B5EF4-FFF2-40B4-BE49-F238E27FC236}">
                  <a16:creationId xmlns:a16="http://schemas.microsoft.com/office/drawing/2014/main" id="{C82687A9-AE84-46A5-A4D9-D55B67AF3774}"/>
                </a:ext>
              </a:extLst>
            </p:cNvPr>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122;p41">
            <a:extLst>
              <a:ext uri="{FF2B5EF4-FFF2-40B4-BE49-F238E27FC236}">
                <a16:creationId xmlns:a16="http://schemas.microsoft.com/office/drawing/2014/main" id="{D110F8AB-D50D-4198-8FF1-00ACE9033BC4}"/>
              </a:ext>
            </a:extLst>
          </p:cNvPr>
          <p:cNvSpPr/>
          <p:nvPr/>
        </p:nvSpPr>
        <p:spPr>
          <a:xfrm>
            <a:off x="3056857" y="46716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23;p41">
            <a:extLst>
              <a:ext uri="{FF2B5EF4-FFF2-40B4-BE49-F238E27FC236}">
                <a16:creationId xmlns:a16="http://schemas.microsoft.com/office/drawing/2014/main" id="{936D9D69-157B-42DA-9857-E7764CCA4DB2}"/>
              </a:ext>
            </a:extLst>
          </p:cNvPr>
          <p:cNvSpPr/>
          <p:nvPr/>
        </p:nvSpPr>
        <p:spPr>
          <a:xfrm>
            <a:off x="3343720" y="7918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4;p41">
            <a:extLst>
              <a:ext uri="{FF2B5EF4-FFF2-40B4-BE49-F238E27FC236}">
                <a16:creationId xmlns:a16="http://schemas.microsoft.com/office/drawing/2014/main" id="{AEA9EDC3-DCB6-48B8-BC57-1106131C12C4}"/>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25;p41">
            <a:extLst>
              <a:ext uri="{FF2B5EF4-FFF2-40B4-BE49-F238E27FC236}">
                <a16:creationId xmlns:a16="http://schemas.microsoft.com/office/drawing/2014/main" id="{31ED35DE-35D8-4FAA-88B4-220D69F1CBA8}"/>
              </a:ext>
            </a:extLst>
          </p:cNvPr>
          <p:cNvSpPr/>
          <p:nvPr/>
        </p:nvSpPr>
        <p:spPr>
          <a:xfrm>
            <a:off x="779107" y="437268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6;p41">
            <a:extLst>
              <a:ext uri="{FF2B5EF4-FFF2-40B4-BE49-F238E27FC236}">
                <a16:creationId xmlns:a16="http://schemas.microsoft.com/office/drawing/2014/main" id="{32DEBEDE-D2BB-491D-8E7F-75820A2896FE}"/>
              </a:ext>
            </a:extLst>
          </p:cNvPr>
          <p:cNvSpPr/>
          <p:nvPr/>
        </p:nvSpPr>
        <p:spPr>
          <a:xfrm>
            <a:off x="3179355" y="2352110"/>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7;p41">
            <a:extLst>
              <a:ext uri="{FF2B5EF4-FFF2-40B4-BE49-F238E27FC236}">
                <a16:creationId xmlns:a16="http://schemas.microsoft.com/office/drawing/2014/main" id="{3B7806ED-521A-4DE0-88BA-C3F9A6C47628}"/>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8;p41">
            <a:extLst>
              <a:ext uri="{FF2B5EF4-FFF2-40B4-BE49-F238E27FC236}">
                <a16:creationId xmlns:a16="http://schemas.microsoft.com/office/drawing/2014/main" id="{64FD9B43-7023-4F5E-8415-9BCC2532F426}"/>
              </a:ext>
            </a:extLst>
          </p:cNvPr>
          <p:cNvSpPr/>
          <p:nvPr/>
        </p:nvSpPr>
        <p:spPr>
          <a:xfrm>
            <a:off x="5621757" y="235211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9;p41">
            <a:extLst>
              <a:ext uri="{FF2B5EF4-FFF2-40B4-BE49-F238E27FC236}">
                <a16:creationId xmlns:a16="http://schemas.microsoft.com/office/drawing/2014/main" id="{A4E8664A-57FA-44FC-AD0A-05CC88122BC3}"/>
              </a:ext>
            </a:extLst>
          </p:cNvPr>
          <p:cNvSpPr/>
          <p:nvPr/>
        </p:nvSpPr>
        <p:spPr>
          <a:xfrm>
            <a:off x="4802487" y="451334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30;p41">
            <a:extLst>
              <a:ext uri="{FF2B5EF4-FFF2-40B4-BE49-F238E27FC236}">
                <a16:creationId xmlns:a16="http://schemas.microsoft.com/office/drawing/2014/main" id="{A74F4997-3506-44A4-AE84-EC68AB7DA52A}"/>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31;p41">
            <a:extLst>
              <a:ext uri="{FF2B5EF4-FFF2-40B4-BE49-F238E27FC236}">
                <a16:creationId xmlns:a16="http://schemas.microsoft.com/office/drawing/2014/main" id="{FB26E999-EF82-4653-882F-329B8FA2486F}"/>
              </a:ext>
            </a:extLst>
          </p:cNvPr>
          <p:cNvSpPr/>
          <p:nvPr/>
        </p:nvSpPr>
        <p:spPr>
          <a:xfrm>
            <a:off x="5648342" y="-33200"/>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32;p41">
            <a:extLst>
              <a:ext uri="{FF2B5EF4-FFF2-40B4-BE49-F238E27FC236}">
                <a16:creationId xmlns:a16="http://schemas.microsoft.com/office/drawing/2014/main" id="{119773EA-1B18-42F5-BCFA-45E1F57AE9A0}"/>
              </a:ext>
            </a:extLst>
          </p:cNvPr>
          <p:cNvSpPr/>
          <p:nvPr/>
        </p:nvSpPr>
        <p:spPr>
          <a:xfrm>
            <a:off x="7644900" y="168272"/>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33;p41">
            <a:extLst>
              <a:ext uri="{FF2B5EF4-FFF2-40B4-BE49-F238E27FC236}">
                <a16:creationId xmlns:a16="http://schemas.microsoft.com/office/drawing/2014/main" id="{6A49A4C7-2F78-40D1-9D33-DF3BC5874545}"/>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34;p41">
            <a:extLst>
              <a:ext uri="{FF2B5EF4-FFF2-40B4-BE49-F238E27FC236}">
                <a16:creationId xmlns:a16="http://schemas.microsoft.com/office/drawing/2014/main" id="{C56E2536-C50E-4CA1-8438-9DA60FA83E7C}"/>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35;p41">
            <a:extLst>
              <a:ext uri="{FF2B5EF4-FFF2-40B4-BE49-F238E27FC236}">
                <a16:creationId xmlns:a16="http://schemas.microsoft.com/office/drawing/2014/main" id="{99BF656B-BC41-4CF0-A9C6-87F2F90A3D0A}"/>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36;p41">
            <a:extLst>
              <a:ext uri="{FF2B5EF4-FFF2-40B4-BE49-F238E27FC236}">
                <a16:creationId xmlns:a16="http://schemas.microsoft.com/office/drawing/2014/main" id="{B8DD7678-7130-41FD-ACDE-D7C628CB1819}"/>
              </a:ext>
            </a:extLst>
          </p:cNvPr>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7;p41">
            <a:extLst>
              <a:ext uri="{FF2B5EF4-FFF2-40B4-BE49-F238E27FC236}">
                <a16:creationId xmlns:a16="http://schemas.microsoft.com/office/drawing/2014/main" id="{C901E48E-5E41-4CB0-BE1A-FBC3E8B439AA}"/>
              </a:ext>
            </a:extLst>
          </p:cNvPr>
          <p:cNvSpPr/>
          <p:nvPr/>
        </p:nvSpPr>
        <p:spPr>
          <a:xfrm>
            <a:off x="7440186" y="195182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8;p41">
            <a:extLst>
              <a:ext uri="{FF2B5EF4-FFF2-40B4-BE49-F238E27FC236}">
                <a16:creationId xmlns:a16="http://schemas.microsoft.com/office/drawing/2014/main" id="{9A6495BC-E818-45CA-A677-740B0514ED5B}"/>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1232;p45">
            <a:extLst>
              <a:ext uri="{FF2B5EF4-FFF2-40B4-BE49-F238E27FC236}">
                <a16:creationId xmlns:a16="http://schemas.microsoft.com/office/drawing/2014/main" id="{D27DC6AC-D5DE-4A75-BF15-5E7EB0453629}"/>
              </a:ext>
            </a:extLst>
          </p:cNvPr>
          <p:cNvGrpSpPr/>
          <p:nvPr/>
        </p:nvGrpSpPr>
        <p:grpSpPr>
          <a:xfrm>
            <a:off x="-3566630" y="-1346287"/>
            <a:ext cx="3825381" cy="2920203"/>
            <a:chOff x="1880577" y="-4241474"/>
            <a:chExt cx="13181878" cy="10062727"/>
          </a:xfrm>
        </p:grpSpPr>
        <p:sp>
          <p:nvSpPr>
            <p:cNvPr id="59" name="Google Shape;1233;p45">
              <a:extLst>
                <a:ext uri="{FF2B5EF4-FFF2-40B4-BE49-F238E27FC236}">
                  <a16:creationId xmlns:a16="http://schemas.microsoft.com/office/drawing/2014/main" id="{1236A5AC-BA17-4572-9201-93140C236257}"/>
                </a:ext>
              </a:extLst>
            </p:cNvPr>
            <p:cNvSpPr/>
            <p:nvPr/>
          </p:nvSpPr>
          <p:spPr>
            <a:xfrm>
              <a:off x="9866545" y="3988184"/>
              <a:ext cx="3442573" cy="1796562"/>
            </a:xfrm>
            <a:custGeom>
              <a:avLst/>
              <a:gdLst/>
              <a:ahLst/>
              <a:cxnLst/>
              <a:rect l="l" t="t" r="r" b="b"/>
              <a:pathLst>
                <a:path w="63071" h="33931" extrusionOk="0">
                  <a:moveTo>
                    <a:pt x="2222" y="26391"/>
                  </a:moveTo>
                  <a:lnTo>
                    <a:pt x="9425" y="30127"/>
                  </a:lnTo>
                  <a:lnTo>
                    <a:pt x="20163" y="31507"/>
                  </a:lnTo>
                  <a:lnTo>
                    <a:pt x="28377" y="29622"/>
                  </a:lnTo>
                  <a:lnTo>
                    <a:pt x="33931" y="26088"/>
                  </a:lnTo>
                  <a:lnTo>
                    <a:pt x="42750" y="21431"/>
                  </a:lnTo>
                  <a:lnTo>
                    <a:pt x="48877" y="16113"/>
                  </a:lnTo>
                  <a:lnTo>
                    <a:pt x="52781" y="12073"/>
                  </a:lnTo>
                  <a:lnTo>
                    <a:pt x="55676" y="9178"/>
                  </a:lnTo>
                  <a:lnTo>
                    <a:pt x="59065" y="4275"/>
                  </a:lnTo>
                  <a:lnTo>
                    <a:pt x="61455" y="1178"/>
                  </a:lnTo>
                  <a:lnTo>
                    <a:pt x="62498" y="0"/>
                  </a:lnTo>
                  <a:lnTo>
                    <a:pt x="63071" y="471"/>
                  </a:lnTo>
                  <a:lnTo>
                    <a:pt x="57314" y="8819"/>
                  </a:lnTo>
                  <a:lnTo>
                    <a:pt x="52030" y="15047"/>
                  </a:lnTo>
                  <a:lnTo>
                    <a:pt x="47351" y="19456"/>
                  </a:lnTo>
                  <a:lnTo>
                    <a:pt x="38397" y="26413"/>
                  </a:lnTo>
                  <a:lnTo>
                    <a:pt x="31799" y="30385"/>
                  </a:lnTo>
                  <a:lnTo>
                    <a:pt x="23754" y="32943"/>
                  </a:lnTo>
                  <a:lnTo>
                    <a:pt x="18918" y="33931"/>
                  </a:lnTo>
                  <a:lnTo>
                    <a:pt x="11445" y="33325"/>
                  </a:lnTo>
                  <a:lnTo>
                    <a:pt x="6934" y="31911"/>
                  </a:lnTo>
                  <a:lnTo>
                    <a:pt x="2895" y="29723"/>
                  </a:lnTo>
                  <a:lnTo>
                    <a:pt x="404" y="26626"/>
                  </a:lnTo>
                  <a:lnTo>
                    <a:pt x="0" y="25583"/>
                  </a:lnTo>
                  <a:close/>
                </a:path>
              </a:pathLst>
            </a:custGeom>
            <a:solidFill>
              <a:schemeClr val="dk1"/>
            </a:solidFill>
            <a:ln>
              <a:noFill/>
            </a:ln>
          </p:spPr>
        </p:sp>
        <p:sp>
          <p:nvSpPr>
            <p:cNvPr id="60" name="Google Shape;1234;p45">
              <a:extLst>
                <a:ext uri="{FF2B5EF4-FFF2-40B4-BE49-F238E27FC236}">
                  <a16:creationId xmlns:a16="http://schemas.microsoft.com/office/drawing/2014/main" id="{D941C75F-713B-466C-B289-4AE3BF09F891}"/>
                </a:ext>
              </a:extLst>
            </p:cNvPr>
            <p:cNvSpPr/>
            <p:nvPr/>
          </p:nvSpPr>
          <p:spPr>
            <a:xfrm>
              <a:off x="5644068" y="-1391976"/>
              <a:ext cx="3720990" cy="3550419"/>
            </a:xfrm>
            <a:custGeom>
              <a:avLst/>
              <a:gdLst/>
              <a:ahLst/>
              <a:cxnLst/>
              <a:rect l="l" t="t" r="r" b="b"/>
              <a:pathLst>
                <a:path w="17149" h="16868" extrusionOk="0">
                  <a:moveTo>
                    <a:pt x="14002" y="4300"/>
                  </a:moveTo>
                  <a:cubicBezTo>
                    <a:pt x="13993" y="4302"/>
                    <a:pt x="13984" y="4304"/>
                    <a:pt x="13976" y="4305"/>
                  </a:cubicBezTo>
                  <a:lnTo>
                    <a:pt x="13976" y="4305"/>
                  </a:lnTo>
                  <a:cubicBezTo>
                    <a:pt x="13983" y="4302"/>
                    <a:pt x="13992" y="4300"/>
                    <a:pt x="14002" y="4300"/>
                  </a:cubicBezTo>
                  <a:close/>
                  <a:moveTo>
                    <a:pt x="14798" y="4294"/>
                  </a:moveTo>
                  <a:cubicBezTo>
                    <a:pt x="14809" y="4294"/>
                    <a:pt x="14815" y="4294"/>
                    <a:pt x="14827" y="4306"/>
                  </a:cubicBezTo>
                  <a:cubicBezTo>
                    <a:pt x="14815" y="4306"/>
                    <a:pt x="14809" y="4294"/>
                    <a:pt x="14798" y="4294"/>
                  </a:cubicBezTo>
                  <a:close/>
                  <a:moveTo>
                    <a:pt x="14899" y="4312"/>
                  </a:moveTo>
                  <a:cubicBezTo>
                    <a:pt x="14915" y="4312"/>
                    <a:pt x="14921" y="4317"/>
                    <a:pt x="14932" y="4318"/>
                  </a:cubicBezTo>
                  <a:lnTo>
                    <a:pt x="14932" y="4318"/>
                  </a:lnTo>
                  <a:cubicBezTo>
                    <a:pt x="14923" y="4317"/>
                    <a:pt x="14912" y="4316"/>
                    <a:pt x="14899" y="4312"/>
                  </a:cubicBezTo>
                  <a:close/>
                  <a:moveTo>
                    <a:pt x="13889" y="4318"/>
                  </a:moveTo>
                  <a:cubicBezTo>
                    <a:pt x="13878" y="4320"/>
                    <a:pt x="13867" y="4322"/>
                    <a:pt x="13857" y="4323"/>
                  </a:cubicBezTo>
                  <a:lnTo>
                    <a:pt x="13857" y="4323"/>
                  </a:lnTo>
                  <a:cubicBezTo>
                    <a:pt x="13868" y="4321"/>
                    <a:pt x="13880" y="4318"/>
                    <a:pt x="13889" y="4318"/>
                  </a:cubicBezTo>
                  <a:close/>
                  <a:moveTo>
                    <a:pt x="13764" y="4341"/>
                  </a:moveTo>
                  <a:cubicBezTo>
                    <a:pt x="13747" y="4341"/>
                    <a:pt x="13735" y="4347"/>
                    <a:pt x="13711" y="4347"/>
                  </a:cubicBezTo>
                  <a:cubicBezTo>
                    <a:pt x="13735" y="4341"/>
                    <a:pt x="13747" y="4341"/>
                    <a:pt x="13764" y="4341"/>
                  </a:cubicBezTo>
                  <a:close/>
                  <a:moveTo>
                    <a:pt x="15112" y="4353"/>
                  </a:moveTo>
                  <a:cubicBezTo>
                    <a:pt x="15130" y="4365"/>
                    <a:pt x="15136" y="4365"/>
                    <a:pt x="15142" y="4365"/>
                  </a:cubicBezTo>
                  <a:cubicBezTo>
                    <a:pt x="15130" y="4365"/>
                    <a:pt x="15124" y="4365"/>
                    <a:pt x="15112" y="4353"/>
                  </a:cubicBezTo>
                  <a:close/>
                  <a:moveTo>
                    <a:pt x="15213" y="4383"/>
                  </a:moveTo>
                  <a:cubicBezTo>
                    <a:pt x="15225" y="4383"/>
                    <a:pt x="15225" y="4395"/>
                    <a:pt x="15231" y="4395"/>
                  </a:cubicBezTo>
                  <a:cubicBezTo>
                    <a:pt x="15225" y="4395"/>
                    <a:pt x="15219" y="4395"/>
                    <a:pt x="15213" y="4383"/>
                  </a:cubicBezTo>
                  <a:close/>
                  <a:moveTo>
                    <a:pt x="13414" y="4425"/>
                  </a:moveTo>
                  <a:cubicBezTo>
                    <a:pt x="13398" y="4430"/>
                    <a:pt x="13383" y="4435"/>
                    <a:pt x="13367" y="4436"/>
                  </a:cubicBezTo>
                  <a:lnTo>
                    <a:pt x="13367" y="4436"/>
                  </a:lnTo>
                  <a:cubicBezTo>
                    <a:pt x="13385" y="4431"/>
                    <a:pt x="13397" y="4430"/>
                    <a:pt x="13414" y="4425"/>
                  </a:cubicBezTo>
                  <a:close/>
                  <a:moveTo>
                    <a:pt x="13276" y="4466"/>
                  </a:moveTo>
                  <a:cubicBezTo>
                    <a:pt x="13263" y="4469"/>
                    <a:pt x="13254" y="4472"/>
                    <a:pt x="13242" y="4472"/>
                  </a:cubicBezTo>
                  <a:cubicBezTo>
                    <a:pt x="13255" y="4469"/>
                    <a:pt x="13266" y="4467"/>
                    <a:pt x="13276" y="4466"/>
                  </a:cubicBezTo>
                  <a:close/>
                  <a:moveTo>
                    <a:pt x="13046" y="4549"/>
                  </a:moveTo>
                  <a:cubicBezTo>
                    <a:pt x="13034" y="4555"/>
                    <a:pt x="13022" y="4555"/>
                    <a:pt x="12998" y="4561"/>
                  </a:cubicBezTo>
                  <a:cubicBezTo>
                    <a:pt x="13016" y="4555"/>
                    <a:pt x="13028" y="4549"/>
                    <a:pt x="13046" y="4549"/>
                  </a:cubicBezTo>
                  <a:close/>
                  <a:moveTo>
                    <a:pt x="15724" y="4609"/>
                  </a:moveTo>
                  <a:lnTo>
                    <a:pt x="15724" y="4609"/>
                  </a:lnTo>
                  <a:cubicBezTo>
                    <a:pt x="15726" y="4610"/>
                    <a:pt x="15727" y="4611"/>
                    <a:pt x="15729" y="4612"/>
                  </a:cubicBezTo>
                  <a:lnTo>
                    <a:pt x="15729" y="4612"/>
                  </a:lnTo>
                  <a:cubicBezTo>
                    <a:pt x="15728" y="4609"/>
                    <a:pt x="15724" y="4609"/>
                    <a:pt x="15724" y="4609"/>
                  </a:cubicBezTo>
                  <a:close/>
                  <a:moveTo>
                    <a:pt x="7351" y="14228"/>
                  </a:moveTo>
                  <a:cubicBezTo>
                    <a:pt x="7357" y="14252"/>
                    <a:pt x="7357" y="14264"/>
                    <a:pt x="7357" y="14270"/>
                  </a:cubicBezTo>
                  <a:cubicBezTo>
                    <a:pt x="7357" y="14258"/>
                    <a:pt x="7351" y="14240"/>
                    <a:pt x="7351" y="14228"/>
                  </a:cubicBezTo>
                  <a:close/>
                  <a:moveTo>
                    <a:pt x="7393" y="14478"/>
                  </a:moveTo>
                  <a:lnTo>
                    <a:pt x="7393" y="14478"/>
                  </a:lnTo>
                  <a:cubicBezTo>
                    <a:pt x="7405" y="14501"/>
                    <a:pt x="7411" y="14525"/>
                    <a:pt x="7411" y="14537"/>
                  </a:cubicBezTo>
                  <a:cubicBezTo>
                    <a:pt x="7405" y="14519"/>
                    <a:pt x="7405" y="14501"/>
                    <a:pt x="7393" y="14478"/>
                  </a:cubicBezTo>
                  <a:close/>
                  <a:moveTo>
                    <a:pt x="7452" y="14715"/>
                  </a:moveTo>
                  <a:cubicBezTo>
                    <a:pt x="7458" y="14739"/>
                    <a:pt x="7458" y="14745"/>
                    <a:pt x="7458" y="14757"/>
                  </a:cubicBezTo>
                  <a:cubicBezTo>
                    <a:pt x="7458" y="14739"/>
                    <a:pt x="7452" y="14733"/>
                    <a:pt x="7452" y="14715"/>
                  </a:cubicBezTo>
                  <a:close/>
                  <a:moveTo>
                    <a:pt x="7494" y="14834"/>
                  </a:moveTo>
                  <a:lnTo>
                    <a:pt x="7494" y="14834"/>
                  </a:lnTo>
                  <a:cubicBezTo>
                    <a:pt x="7500" y="14852"/>
                    <a:pt x="7500" y="14864"/>
                    <a:pt x="7506" y="14881"/>
                  </a:cubicBezTo>
                  <a:cubicBezTo>
                    <a:pt x="7500" y="14881"/>
                    <a:pt x="7500" y="14875"/>
                    <a:pt x="7500" y="14864"/>
                  </a:cubicBezTo>
                  <a:cubicBezTo>
                    <a:pt x="7500" y="14858"/>
                    <a:pt x="7494" y="14846"/>
                    <a:pt x="7494" y="14834"/>
                  </a:cubicBezTo>
                  <a:close/>
                  <a:moveTo>
                    <a:pt x="7518" y="14947"/>
                  </a:moveTo>
                  <a:lnTo>
                    <a:pt x="7518" y="14947"/>
                  </a:lnTo>
                  <a:cubicBezTo>
                    <a:pt x="7530" y="14970"/>
                    <a:pt x="7536" y="14982"/>
                    <a:pt x="7536" y="15000"/>
                  </a:cubicBezTo>
                  <a:cubicBezTo>
                    <a:pt x="7530" y="14982"/>
                    <a:pt x="7530" y="14970"/>
                    <a:pt x="7518" y="14947"/>
                  </a:cubicBezTo>
                  <a:close/>
                  <a:moveTo>
                    <a:pt x="7559" y="15060"/>
                  </a:moveTo>
                  <a:lnTo>
                    <a:pt x="7559" y="15060"/>
                  </a:lnTo>
                  <a:cubicBezTo>
                    <a:pt x="7565" y="15071"/>
                    <a:pt x="7571" y="15089"/>
                    <a:pt x="7571" y="15095"/>
                  </a:cubicBezTo>
                  <a:cubicBezTo>
                    <a:pt x="7565" y="15083"/>
                    <a:pt x="7565" y="15071"/>
                    <a:pt x="7559" y="15060"/>
                  </a:cubicBezTo>
                  <a:close/>
                  <a:moveTo>
                    <a:pt x="7660" y="15301"/>
                  </a:moveTo>
                  <a:cubicBezTo>
                    <a:pt x="7664" y="15308"/>
                    <a:pt x="7667" y="15314"/>
                    <a:pt x="7672" y="15321"/>
                  </a:cubicBezTo>
                  <a:cubicBezTo>
                    <a:pt x="7663" y="15312"/>
                    <a:pt x="7661" y="15306"/>
                    <a:pt x="7660" y="15301"/>
                  </a:cubicBezTo>
                  <a:close/>
                  <a:moveTo>
                    <a:pt x="7684" y="15362"/>
                  </a:moveTo>
                  <a:cubicBezTo>
                    <a:pt x="7702" y="15386"/>
                    <a:pt x="7708" y="15398"/>
                    <a:pt x="7708" y="15410"/>
                  </a:cubicBezTo>
                  <a:lnTo>
                    <a:pt x="7684" y="15362"/>
                  </a:lnTo>
                  <a:close/>
                  <a:moveTo>
                    <a:pt x="7744" y="15484"/>
                  </a:moveTo>
                  <a:lnTo>
                    <a:pt x="7744" y="15484"/>
                  </a:lnTo>
                  <a:cubicBezTo>
                    <a:pt x="7746" y="15489"/>
                    <a:pt x="7749" y="15495"/>
                    <a:pt x="7751" y="15499"/>
                  </a:cubicBezTo>
                  <a:lnTo>
                    <a:pt x="7751" y="15499"/>
                  </a:lnTo>
                  <a:cubicBezTo>
                    <a:pt x="7751" y="15499"/>
                    <a:pt x="7750" y="15499"/>
                    <a:pt x="7749" y="15499"/>
                  </a:cubicBezTo>
                  <a:cubicBezTo>
                    <a:pt x="7747" y="15494"/>
                    <a:pt x="7745" y="15488"/>
                    <a:pt x="7744" y="15484"/>
                  </a:cubicBezTo>
                  <a:close/>
                  <a:moveTo>
                    <a:pt x="7803" y="15588"/>
                  </a:moveTo>
                  <a:cubicBezTo>
                    <a:pt x="7805" y="15592"/>
                    <a:pt x="7807" y="15596"/>
                    <a:pt x="7809" y="15600"/>
                  </a:cubicBezTo>
                  <a:cubicBezTo>
                    <a:pt x="7803" y="15594"/>
                    <a:pt x="7803" y="15588"/>
                    <a:pt x="7803" y="15588"/>
                  </a:cubicBezTo>
                  <a:close/>
                  <a:moveTo>
                    <a:pt x="7863" y="15682"/>
                  </a:moveTo>
                  <a:cubicBezTo>
                    <a:pt x="7865" y="15685"/>
                    <a:pt x="7866" y="15687"/>
                    <a:pt x="7868" y="15689"/>
                  </a:cubicBezTo>
                  <a:cubicBezTo>
                    <a:pt x="7865" y="15686"/>
                    <a:pt x="7864" y="15684"/>
                    <a:pt x="7863" y="15682"/>
                  </a:cubicBezTo>
                  <a:close/>
                  <a:moveTo>
                    <a:pt x="7957" y="15825"/>
                  </a:moveTo>
                  <a:cubicBezTo>
                    <a:pt x="7958" y="15828"/>
                    <a:pt x="7960" y="15831"/>
                    <a:pt x="7962" y="15833"/>
                  </a:cubicBezTo>
                  <a:lnTo>
                    <a:pt x="7962" y="15833"/>
                  </a:lnTo>
                  <a:cubicBezTo>
                    <a:pt x="7959" y="15830"/>
                    <a:pt x="7957" y="15828"/>
                    <a:pt x="7957" y="15825"/>
                  </a:cubicBezTo>
                  <a:close/>
                  <a:moveTo>
                    <a:pt x="8034" y="15922"/>
                  </a:moveTo>
                  <a:lnTo>
                    <a:pt x="8034" y="15922"/>
                  </a:lnTo>
                  <a:cubicBezTo>
                    <a:pt x="8038" y="15925"/>
                    <a:pt x="8042" y="15928"/>
                    <a:pt x="8046" y="15932"/>
                  </a:cubicBezTo>
                  <a:cubicBezTo>
                    <a:pt x="8041" y="15927"/>
                    <a:pt x="8035" y="15926"/>
                    <a:pt x="8034" y="15922"/>
                  </a:cubicBezTo>
                  <a:close/>
                  <a:moveTo>
                    <a:pt x="8076" y="15980"/>
                  </a:moveTo>
                  <a:cubicBezTo>
                    <a:pt x="8084" y="15985"/>
                    <a:pt x="8089" y="15992"/>
                    <a:pt x="8094" y="15998"/>
                  </a:cubicBezTo>
                  <a:lnTo>
                    <a:pt x="8094" y="15998"/>
                  </a:lnTo>
                  <a:lnTo>
                    <a:pt x="8076" y="15980"/>
                  </a:lnTo>
                  <a:close/>
                  <a:moveTo>
                    <a:pt x="8102" y="16010"/>
                  </a:moveTo>
                  <a:cubicBezTo>
                    <a:pt x="8103" y="16012"/>
                    <a:pt x="8104" y="16013"/>
                    <a:pt x="8105" y="16014"/>
                  </a:cubicBezTo>
                  <a:lnTo>
                    <a:pt x="8105" y="16014"/>
                  </a:lnTo>
                  <a:cubicBezTo>
                    <a:pt x="8104" y="16014"/>
                    <a:pt x="8103" y="16012"/>
                    <a:pt x="8102" y="16010"/>
                  </a:cubicBezTo>
                  <a:close/>
                  <a:moveTo>
                    <a:pt x="8147" y="16051"/>
                  </a:moveTo>
                  <a:cubicBezTo>
                    <a:pt x="8159" y="16069"/>
                    <a:pt x="8165" y="16075"/>
                    <a:pt x="8165" y="16081"/>
                  </a:cubicBezTo>
                  <a:cubicBezTo>
                    <a:pt x="8159" y="16075"/>
                    <a:pt x="8153" y="16069"/>
                    <a:pt x="8147" y="16051"/>
                  </a:cubicBezTo>
                  <a:close/>
                  <a:moveTo>
                    <a:pt x="8284" y="16194"/>
                  </a:moveTo>
                  <a:lnTo>
                    <a:pt x="8325" y="16229"/>
                  </a:lnTo>
                  <a:lnTo>
                    <a:pt x="8302" y="16211"/>
                  </a:lnTo>
                  <a:cubicBezTo>
                    <a:pt x="8296" y="16200"/>
                    <a:pt x="8284" y="16200"/>
                    <a:pt x="8284" y="16194"/>
                  </a:cubicBezTo>
                  <a:close/>
                  <a:moveTo>
                    <a:pt x="8503" y="16378"/>
                  </a:moveTo>
                  <a:cubicBezTo>
                    <a:pt x="8512" y="16386"/>
                    <a:pt x="8517" y="16391"/>
                    <a:pt x="8525" y="16396"/>
                  </a:cubicBezTo>
                  <a:lnTo>
                    <a:pt x="8525" y="16396"/>
                  </a:lnTo>
                  <a:cubicBezTo>
                    <a:pt x="8524" y="16396"/>
                    <a:pt x="8523" y="16396"/>
                    <a:pt x="8521" y="16396"/>
                  </a:cubicBezTo>
                  <a:cubicBezTo>
                    <a:pt x="8515" y="16390"/>
                    <a:pt x="8509" y="16390"/>
                    <a:pt x="8503" y="16378"/>
                  </a:cubicBezTo>
                  <a:close/>
                  <a:moveTo>
                    <a:pt x="8592" y="16431"/>
                  </a:moveTo>
                  <a:cubicBezTo>
                    <a:pt x="8593" y="16433"/>
                    <a:pt x="8594" y="16434"/>
                    <a:pt x="8594" y="16436"/>
                  </a:cubicBezTo>
                  <a:lnTo>
                    <a:pt x="8594" y="16436"/>
                  </a:lnTo>
                  <a:cubicBezTo>
                    <a:pt x="8593" y="16434"/>
                    <a:pt x="8592" y="16433"/>
                    <a:pt x="8592" y="16431"/>
                  </a:cubicBezTo>
                  <a:close/>
                  <a:moveTo>
                    <a:pt x="6930" y="1"/>
                  </a:moveTo>
                  <a:cubicBezTo>
                    <a:pt x="6906" y="1"/>
                    <a:pt x="6882" y="7"/>
                    <a:pt x="6853" y="7"/>
                  </a:cubicBezTo>
                  <a:cubicBezTo>
                    <a:pt x="6841" y="7"/>
                    <a:pt x="6823" y="7"/>
                    <a:pt x="6811" y="13"/>
                  </a:cubicBezTo>
                  <a:cubicBezTo>
                    <a:pt x="6787" y="13"/>
                    <a:pt x="6758" y="19"/>
                    <a:pt x="6728" y="19"/>
                  </a:cubicBezTo>
                  <a:cubicBezTo>
                    <a:pt x="6710" y="19"/>
                    <a:pt x="6704" y="19"/>
                    <a:pt x="6692" y="31"/>
                  </a:cubicBezTo>
                  <a:lnTo>
                    <a:pt x="6669" y="31"/>
                  </a:lnTo>
                  <a:cubicBezTo>
                    <a:pt x="6639" y="36"/>
                    <a:pt x="6609" y="36"/>
                    <a:pt x="6580" y="42"/>
                  </a:cubicBezTo>
                  <a:lnTo>
                    <a:pt x="6556" y="42"/>
                  </a:lnTo>
                  <a:cubicBezTo>
                    <a:pt x="6520" y="48"/>
                    <a:pt x="6490" y="60"/>
                    <a:pt x="6455" y="66"/>
                  </a:cubicBezTo>
                  <a:lnTo>
                    <a:pt x="6437" y="66"/>
                  </a:lnTo>
                  <a:cubicBezTo>
                    <a:pt x="6407" y="72"/>
                    <a:pt x="6372" y="78"/>
                    <a:pt x="6342" y="90"/>
                  </a:cubicBezTo>
                  <a:cubicBezTo>
                    <a:pt x="6336" y="90"/>
                    <a:pt x="6336" y="90"/>
                    <a:pt x="6324" y="96"/>
                  </a:cubicBezTo>
                  <a:cubicBezTo>
                    <a:pt x="6289" y="102"/>
                    <a:pt x="6253" y="108"/>
                    <a:pt x="6223" y="126"/>
                  </a:cubicBezTo>
                  <a:cubicBezTo>
                    <a:pt x="6217" y="126"/>
                    <a:pt x="6205" y="126"/>
                    <a:pt x="6205" y="131"/>
                  </a:cubicBezTo>
                  <a:cubicBezTo>
                    <a:pt x="6176" y="137"/>
                    <a:pt x="6140" y="149"/>
                    <a:pt x="6110" y="161"/>
                  </a:cubicBezTo>
                  <a:cubicBezTo>
                    <a:pt x="6104" y="161"/>
                    <a:pt x="6104" y="161"/>
                    <a:pt x="6099" y="167"/>
                  </a:cubicBezTo>
                  <a:cubicBezTo>
                    <a:pt x="6057" y="179"/>
                    <a:pt x="6021" y="191"/>
                    <a:pt x="5986" y="209"/>
                  </a:cubicBezTo>
                  <a:cubicBezTo>
                    <a:pt x="5980" y="209"/>
                    <a:pt x="5968" y="215"/>
                    <a:pt x="5962" y="215"/>
                  </a:cubicBezTo>
                  <a:cubicBezTo>
                    <a:pt x="5932" y="221"/>
                    <a:pt x="5897" y="238"/>
                    <a:pt x="5867" y="250"/>
                  </a:cubicBezTo>
                  <a:cubicBezTo>
                    <a:pt x="5861" y="250"/>
                    <a:pt x="5861" y="250"/>
                    <a:pt x="5849" y="256"/>
                  </a:cubicBezTo>
                  <a:lnTo>
                    <a:pt x="5742" y="304"/>
                  </a:lnTo>
                  <a:cubicBezTo>
                    <a:pt x="5730" y="304"/>
                    <a:pt x="5724" y="310"/>
                    <a:pt x="5719" y="310"/>
                  </a:cubicBezTo>
                  <a:cubicBezTo>
                    <a:pt x="5683" y="327"/>
                    <a:pt x="5653" y="339"/>
                    <a:pt x="5612" y="357"/>
                  </a:cubicBezTo>
                  <a:cubicBezTo>
                    <a:pt x="5606" y="357"/>
                    <a:pt x="5606" y="357"/>
                    <a:pt x="5600" y="363"/>
                  </a:cubicBezTo>
                  <a:lnTo>
                    <a:pt x="5487" y="405"/>
                  </a:lnTo>
                  <a:cubicBezTo>
                    <a:pt x="5481" y="417"/>
                    <a:pt x="5475" y="417"/>
                    <a:pt x="5463" y="422"/>
                  </a:cubicBezTo>
                  <a:cubicBezTo>
                    <a:pt x="5451" y="428"/>
                    <a:pt x="5445" y="428"/>
                    <a:pt x="5428" y="434"/>
                  </a:cubicBezTo>
                  <a:lnTo>
                    <a:pt x="5386" y="458"/>
                  </a:lnTo>
                  <a:lnTo>
                    <a:pt x="5338" y="482"/>
                  </a:lnTo>
                  <a:cubicBezTo>
                    <a:pt x="5309" y="494"/>
                    <a:pt x="5285" y="512"/>
                    <a:pt x="5255" y="517"/>
                  </a:cubicBezTo>
                  <a:lnTo>
                    <a:pt x="5214" y="541"/>
                  </a:lnTo>
                  <a:lnTo>
                    <a:pt x="5125" y="583"/>
                  </a:lnTo>
                  <a:cubicBezTo>
                    <a:pt x="5107" y="595"/>
                    <a:pt x="5101" y="601"/>
                    <a:pt x="5089" y="601"/>
                  </a:cubicBezTo>
                  <a:cubicBezTo>
                    <a:pt x="5048" y="624"/>
                    <a:pt x="5006" y="642"/>
                    <a:pt x="4958" y="666"/>
                  </a:cubicBezTo>
                  <a:cubicBezTo>
                    <a:pt x="4923" y="690"/>
                    <a:pt x="4881" y="713"/>
                    <a:pt x="4840" y="731"/>
                  </a:cubicBezTo>
                  <a:cubicBezTo>
                    <a:pt x="4834" y="743"/>
                    <a:pt x="4822" y="749"/>
                    <a:pt x="4810" y="755"/>
                  </a:cubicBezTo>
                  <a:cubicBezTo>
                    <a:pt x="4780" y="773"/>
                    <a:pt x="4751" y="791"/>
                    <a:pt x="4721" y="808"/>
                  </a:cubicBezTo>
                  <a:cubicBezTo>
                    <a:pt x="4709" y="814"/>
                    <a:pt x="4703" y="820"/>
                    <a:pt x="4685" y="832"/>
                  </a:cubicBezTo>
                  <a:cubicBezTo>
                    <a:pt x="4656" y="844"/>
                    <a:pt x="4632" y="868"/>
                    <a:pt x="4602" y="880"/>
                  </a:cubicBezTo>
                  <a:cubicBezTo>
                    <a:pt x="4590" y="892"/>
                    <a:pt x="4572" y="897"/>
                    <a:pt x="4567" y="903"/>
                  </a:cubicBezTo>
                  <a:cubicBezTo>
                    <a:pt x="4537" y="921"/>
                    <a:pt x="4513" y="939"/>
                    <a:pt x="4483" y="957"/>
                  </a:cubicBezTo>
                  <a:cubicBezTo>
                    <a:pt x="4472" y="963"/>
                    <a:pt x="4466" y="969"/>
                    <a:pt x="4448" y="981"/>
                  </a:cubicBezTo>
                  <a:lnTo>
                    <a:pt x="4359" y="1046"/>
                  </a:lnTo>
                  <a:cubicBezTo>
                    <a:pt x="4353" y="1052"/>
                    <a:pt x="4347" y="1058"/>
                    <a:pt x="4335" y="1058"/>
                  </a:cubicBezTo>
                  <a:cubicBezTo>
                    <a:pt x="4264" y="1111"/>
                    <a:pt x="4187" y="1165"/>
                    <a:pt x="4115" y="1224"/>
                  </a:cubicBezTo>
                  <a:lnTo>
                    <a:pt x="4109" y="1230"/>
                  </a:lnTo>
                  <a:cubicBezTo>
                    <a:pt x="4062" y="1266"/>
                    <a:pt x="4008" y="1307"/>
                    <a:pt x="3967" y="1343"/>
                  </a:cubicBezTo>
                  <a:cubicBezTo>
                    <a:pt x="3949" y="1349"/>
                    <a:pt x="3937" y="1367"/>
                    <a:pt x="3919" y="1378"/>
                  </a:cubicBezTo>
                  <a:cubicBezTo>
                    <a:pt x="3884" y="1408"/>
                    <a:pt x="3854" y="1438"/>
                    <a:pt x="3818" y="1468"/>
                  </a:cubicBezTo>
                  <a:cubicBezTo>
                    <a:pt x="3801" y="1485"/>
                    <a:pt x="3789" y="1497"/>
                    <a:pt x="3765" y="1515"/>
                  </a:cubicBezTo>
                  <a:cubicBezTo>
                    <a:pt x="3729" y="1545"/>
                    <a:pt x="3700" y="1574"/>
                    <a:pt x="3664" y="1604"/>
                  </a:cubicBezTo>
                  <a:lnTo>
                    <a:pt x="3622" y="1640"/>
                  </a:lnTo>
                  <a:cubicBezTo>
                    <a:pt x="3581" y="1675"/>
                    <a:pt x="3533" y="1723"/>
                    <a:pt x="3492" y="1764"/>
                  </a:cubicBezTo>
                  <a:lnTo>
                    <a:pt x="3456" y="1800"/>
                  </a:lnTo>
                  <a:cubicBezTo>
                    <a:pt x="3415" y="1830"/>
                    <a:pt x="3385" y="1871"/>
                    <a:pt x="3349" y="1901"/>
                  </a:cubicBezTo>
                  <a:lnTo>
                    <a:pt x="3308" y="1943"/>
                  </a:lnTo>
                  <a:cubicBezTo>
                    <a:pt x="3266" y="1972"/>
                    <a:pt x="3236" y="2008"/>
                    <a:pt x="3201" y="2038"/>
                  </a:cubicBezTo>
                  <a:lnTo>
                    <a:pt x="3165" y="2079"/>
                  </a:lnTo>
                  <a:lnTo>
                    <a:pt x="3029" y="2210"/>
                  </a:lnTo>
                  <a:lnTo>
                    <a:pt x="2993" y="2245"/>
                  </a:lnTo>
                  <a:cubicBezTo>
                    <a:pt x="2963" y="2287"/>
                    <a:pt x="2928" y="2317"/>
                    <a:pt x="2898" y="2352"/>
                  </a:cubicBezTo>
                  <a:lnTo>
                    <a:pt x="2850" y="2394"/>
                  </a:lnTo>
                  <a:cubicBezTo>
                    <a:pt x="2821" y="2435"/>
                    <a:pt x="2785" y="2471"/>
                    <a:pt x="2755" y="2507"/>
                  </a:cubicBezTo>
                  <a:lnTo>
                    <a:pt x="2720" y="2542"/>
                  </a:lnTo>
                  <a:cubicBezTo>
                    <a:pt x="2672" y="2590"/>
                    <a:pt x="2637" y="2643"/>
                    <a:pt x="2595" y="2691"/>
                  </a:cubicBezTo>
                  <a:cubicBezTo>
                    <a:pt x="2583" y="2709"/>
                    <a:pt x="2571" y="2714"/>
                    <a:pt x="2565" y="2732"/>
                  </a:cubicBezTo>
                  <a:cubicBezTo>
                    <a:pt x="2536" y="2768"/>
                    <a:pt x="2506" y="2804"/>
                    <a:pt x="2465" y="2839"/>
                  </a:cubicBezTo>
                  <a:cubicBezTo>
                    <a:pt x="2453" y="2857"/>
                    <a:pt x="2435" y="2869"/>
                    <a:pt x="2429" y="2893"/>
                  </a:cubicBezTo>
                  <a:cubicBezTo>
                    <a:pt x="2399" y="2928"/>
                    <a:pt x="2370" y="2970"/>
                    <a:pt x="2340" y="3011"/>
                  </a:cubicBezTo>
                  <a:cubicBezTo>
                    <a:pt x="2334" y="3029"/>
                    <a:pt x="2316" y="3035"/>
                    <a:pt x="2310" y="3047"/>
                  </a:cubicBezTo>
                  <a:cubicBezTo>
                    <a:pt x="2275" y="3100"/>
                    <a:pt x="2227" y="3154"/>
                    <a:pt x="2191" y="3207"/>
                  </a:cubicBezTo>
                  <a:cubicBezTo>
                    <a:pt x="2185" y="3219"/>
                    <a:pt x="2168" y="3225"/>
                    <a:pt x="2162" y="3243"/>
                  </a:cubicBezTo>
                  <a:cubicBezTo>
                    <a:pt x="2132" y="3285"/>
                    <a:pt x="2102" y="3326"/>
                    <a:pt x="2073" y="3368"/>
                  </a:cubicBezTo>
                  <a:cubicBezTo>
                    <a:pt x="2061" y="3385"/>
                    <a:pt x="2049" y="3403"/>
                    <a:pt x="2037" y="3421"/>
                  </a:cubicBezTo>
                  <a:cubicBezTo>
                    <a:pt x="2007" y="3463"/>
                    <a:pt x="1978" y="3504"/>
                    <a:pt x="1948" y="3546"/>
                  </a:cubicBezTo>
                  <a:cubicBezTo>
                    <a:pt x="1942" y="3564"/>
                    <a:pt x="1930" y="3576"/>
                    <a:pt x="1918" y="3581"/>
                  </a:cubicBezTo>
                  <a:cubicBezTo>
                    <a:pt x="1883" y="3635"/>
                    <a:pt x="1841" y="3694"/>
                    <a:pt x="1805" y="3748"/>
                  </a:cubicBezTo>
                  <a:cubicBezTo>
                    <a:pt x="1799" y="3760"/>
                    <a:pt x="1794" y="3771"/>
                    <a:pt x="1782" y="3783"/>
                  </a:cubicBezTo>
                  <a:cubicBezTo>
                    <a:pt x="1752" y="3831"/>
                    <a:pt x="1722" y="3872"/>
                    <a:pt x="1704" y="3920"/>
                  </a:cubicBezTo>
                  <a:cubicBezTo>
                    <a:pt x="1693" y="3932"/>
                    <a:pt x="1681" y="3956"/>
                    <a:pt x="1675" y="3967"/>
                  </a:cubicBezTo>
                  <a:cubicBezTo>
                    <a:pt x="1645" y="4015"/>
                    <a:pt x="1621" y="4056"/>
                    <a:pt x="1592" y="4104"/>
                  </a:cubicBezTo>
                  <a:cubicBezTo>
                    <a:pt x="1586" y="4116"/>
                    <a:pt x="1574" y="4134"/>
                    <a:pt x="1568" y="4140"/>
                  </a:cubicBezTo>
                  <a:cubicBezTo>
                    <a:pt x="1532" y="4199"/>
                    <a:pt x="1503" y="4252"/>
                    <a:pt x="1467" y="4312"/>
                  </a:cubicBezTo>
                  <a:cubicBezTo>
                    <a:pt x="1455" y="4324"/>
                    <a:pt x="1449" y="4336"/>
                    <a:pt x="1443" y="4347"/>
                  </a:cubicBezTo>
                  <a:cubicBezTo>
                    <a:pt x="1414" y="4395"/>
                    <a:pt x="1390" y="4437"/>
                    <a:pt x="1360" y="4490"/>
                  </a:cubicBezTo>
                  <a:cubicBezTo>
                    <a:pt x="1354" y="4502"/>
                    <a:pt x="1336" y="4526"/>
                    <a:pt x="1330" y="4543"/>
                  </a:cubicBezTo>
                  <a:cubicBezTo>
                    <a:pt x="1307" y="4585"/>
                    <a:pt x="1277" y="4632"/>
                    <a:pt x="1259" y="4674"/>
                  </a:cubicBezTo>
                  <a:cubicBezTo>
                    <a:pt x="1247" y="4692"/>
                    <a:pt x="1241" y="4704"/>
                    <a:pt x="1235" y="4710"/>
                  </a:cubicBezTo>
                  <a:lnTo>
                    <a:pt x="1146" y="4888"/>
                  </a:lnTo>
                  <a:cubicBezTo>
                    <a:pt x="1140" y="4906"/>
                    <a:pt x="1128" y="4912"/>
                    <a:pt x="1128" y="4929"/>
                  </a:cubicBezTo>
                  <a:cubicBezTo>
                    <a:pt x="1111" y="4971"/>
                    <a:pt x="1081" y="5024"/>
                    <a:pt x="1057" y="5066"/>
                  </a:cubicBezTo>
                  <a:cubicBezTo>
                    <a:pt x="1051" y="5084"/>
                    <a:pt x="1039" y="5107"/>
                    <a:pt x="1028" y="5119"/>
                  </a:cubicBezTo>
                  <a:cubicBezTo>
                    <a:pt x="1004" y="5167"/>
                    <a:pt x="980" y="5214"/>
                    <a:pt x="962" y="5262"/>
                  </a:cubicBezTo>
                  <a:lnTo>
                    <a:pt x="938" y="5303"/>
                  </a:lnTo>
                  <a:cubicBezTo>
                    <a:pt x="909" y="5363"/>
                    <a:pt x="885" y="5422"/>
                    <a:pt x="855" y="5482"/>
                  </a:cubicBezTo>
                  <a:cubicBezTo>
                    <a:pt x="849" y="5499"/>
                    <a:pt x="849" y="5505"/>
                    <a:pt x="843" y="5523"/>
                  </a:cubicBezTo>
                  <a:cubicBezTo>
                    <a:pt x="820" y="5571"/>
                    <a:pt x="796" y="5618"/>
                    <a:pt x="772" y="5672"/>
                  </a:cubicBezTo>
                  <a:cubicBezTo>
                    <a:pt x="766" y="5683"/>
                    <a:pt x="760" y="5707"/>
                    <a:pt x="754" y="5719"/>
                  </a:cubicBezTo>
                  <a:cubicBezTo>
                    <a:pt x="731" y="5767"/>
                    <a:pt x="713" y="5820"/>
                    <a:pt x="695" y="5862"/>
                  </a:cubicBezTo>
                  <a:cubicBezTo>
                    <a:pt x="683" y="5879"/>
                    <a:pt x="677" y="5891"/>
                    <a:pt x="677" y="5909"/>
                  </a:cubicBezTo>
                  <a:cubicBezTo>
                    <a:pt x="653" y="5968"/>
                    <a:pt x="636" y="6028"/>
                    <a:pt x="606" y="6093"/>
                  </a:cubicBezTo>
                  <a:cubicBezTo>
                    <a:pt x="594" y="6099"/>
                    <a:pt x="594" y="6117"/>
                    <a:pt x="588" y="6123"/>
                  </a:cubicBezTo>
                  <a:cubicBezTo>
                    <a:pt x="564" y="6176"/>
                    <a:pt x="553" y="6224"/>
                    <a:pt x="535" y="6271"/>
                  </a:cubicBezTo>
                  <a:cubicBezTo>
                    <a:pt x="529" y="6283"/>
                    <a:pt x="523" y="6307"/>
                    <a:pt x="517" y="6325"/>
                  </a:cubicBezTo>
                  <a:cubicBezTo>
                    <a:pt x="499" y="6366"/>
                    <a:pt x="481" y="6420"/>
                    <a:pt x="463" y="6461"/>
                  </a:cubicBezTo>
                  <a:cubicBezTo>
                    <a:pt x="458" y="6479"/>
                    <a:pt x="458" y="6491"/>
                    <a:pt x="446" y="6509"/>
                  </a:cubicBezTo>
                  <a:cubicBezTo>
                    <a:pt x="428" y="6568"/>
                    <a:pt x="410" y="6634"/>
                    <a:pt x="386" y="6693"/>
                  </a:cubicBezTo>
                  <a:cubicBezTo>
                    <a:pt x="386" y="6699"/>
                    <a:pt x="380" y="6717"/>
                    <a:pt x="380" y="6723"/>
                  </a:cubicBezTo>
                  <a:lnTo>
                    <a:pt x="339" y="6877"/>
                  </a:lnTo>
                  <a:cubicBezTo>
                    <a:pt x="339" y="6889"/>
                    <a:pt x="327" y="6895"/>
                    <a:pt x="327" y="6901"/>
                  </a:cubicBezTo>
                  <a:cubicBezTo>
                    <a:pt x="327" y="6907"/>
                    <a:pt x="321" y="6925"/>
                    <a:pt x="321" y="6930"/>
                  </a:cubicBezTo>
                  <a:cubicBezTo>
                    <a:pt x="309" y="6978"/>
                    <a:pt x="291" y="7025"/>
                    <a:pt x="285" y="7073"/>
                  </a:cubicBezTo>
                  <a:cubicBezTo>
                    <a:pt x="279" y="7085"/>
                    <a:pt x="279" y="7103"/>
                    <a:pt x="267" y="7115"/>
                  </a:cubicBezTo>
                  <a:cubicBezTo>
                    <a:pt x="256" y="7174"/>
                    <a:pt x="238" y="7233"/>
                    <a:pt x="226" y="7305"/>
                  </a:cubicBezTo>
                  <a:cubicBezTo>
                    <a:pt x="226" y="7310"/>
                    <a:pt x="220" y="7322"/>
                    <a:pt x="220" y="7334"/>
                  </a:cubicBezTo>
                  <a:cubicBezTo>
                    <a:pt x="202" y="7382"/>
                    <a:pt x="196" y="7435"/>
                    <a:pt x="178" y="7483"/>
                  </a:cubicBezTo>
                  <a:cubicBezTo>
                    <a:pt x="172" y="7500"/>
                    <a:pt x="172" y="7518"/>
                    <a:pt x="167" y="7542"/>
                  </a:cubicBezTo>
                  <a:cubicBezTo>
                    <a:pt x="161" y="7584"/>
                    <a:pt x="143" y="7631"/>
                    <a:pt x="137" y="7679"/>
                  </a:cubicBezTo>
                  <a:cubicBezTo>
                    <a:pt x="137" y="7696"/>
                    <a:pt x="131" y="7708"/>
                    <a:pt x="131" y="7726"/>
                  </a:cubicBezTo>
                  <a:cubicBezTo>
                    <a:pt x="113" y="7786"/>
                    <a:pt x="107" y="7845"/>
                    <a:pt x="101" y="7904"/>
                  </a:cubicBezTo>
                  <a:cubicBezTo>
                    <a:pt x="101" y="7910"/>
                    <a:pt x="101" y="7928"/>
                    <a:pt x="89" y="7934"/>
                  </a:cubicBezTo>
                  <a:cubicBezTo>
                    <a:pt x="83" y="7987"/>
                    <a:pt x="77" y="8029"/>
                    <a:pt x="72" y="8082"/>
                  </a:cubicBezTo>
                  <a:cubicBezTo>
                    <a:pt x="72" y="8106"/>
                    <a:pt x="60" y="8118"/>
                    <a:pt x="60" y="8136"/>
                  </a:cubicBezTo>
                  <a:cubicBezTo>
                    <a:pt x="54" y="8177"/>
                    <a:pt x="48" y="8225"/>
                    <a:pt x="48" y="8266"/>
                  </a:cubicBezTo>
                  <a:cubicBezTo>
                    <a:pt x="48" y="8284"/>
                    <a:pt x="42" y="8296"/>
                    <a:pt x="42" y="8314"/>
                  </a:cubicBezTo>
                  <a:cubicBezTo>
                    <a:pt x="30" y="8373"/>
                    <a:pt x="24" y="8433"/>
                    <a:pt x="24" y="8492"/>
                  </a:cubicBezTo>
                  <a:lnTo>
                    <a:pt x="24" y="8498"/>
                  </a:lnTo>
                  <a:cubicBezTo>
                    <a:pt x="24" y="8522"/>
                    <a:pt x="18" y="8551"/>
                    <a:pt x="18" y="8569"/>
                  </a:cubicBezTo>
                  <a:cubicBezTo>
                    <a:pt x="18" y="8593"/>
                    <a:pt x="18" y="8617"/>
                    <a:pt x="12" y="8641"/>
                  </a:cubicBezTo>
                  <a:cubicBezTo>
                    <a:pt x="12" y="8670"/>
                    <a:pt x="12" y="8700"/>
                    <a:pt x="0" y="8730"/>
                  </a:cubicBezTo>
                  <a:lnTo>
                    <a:pt x="0" y="8789"/>
                  </a:lnTo>
                  <a:lnTo>
                    <a:pt x="0" y="8884"/>
                  </a:lnTo>
                  <a:lnTo>
                    <a:pt x="0" y="8926"/>
                  </a:lnTo>
                  <a:lnTo>
                    <a:pt x="0" y="9068"/>
                  </a:lnTo>
                  <a:lnTo>
                    <a:pt x="0" y="9205"/>
                  </a:lnTo>
                  <a:lnTo>
                    <a:pt x="0" y="9246"/>
                  </a:lnTo>
                  <a:lnTo>
                    <a:pt x="0" y="9335"/>
                  </a:lnTo>
                  <a:lnTo>
                    <a:pt x="0" y="9383"/>
                  </a:lnTo>
                  <a:cubicBezTo>
                    <a:pt x="0" y="9412"/>
                    <a:pt x="0" y="9442"/>
                    <a:pt x="12" y="9460"/>
                  </a:cubicBezTo>
                  <a:lnTo>
                    <a:pt x="12" y="9508"/>
                  </a:lnTo>
                  <a:cubicBezTo>
                    <a:pt x="12" y="9537"/>
                    <a:pt x="18" y="9567"/>
                    <a:pt x="18" y="9603"/>
                  </a:cubicBezTo>
                  <a:lnTo>
                    <a:pt x="18" y="9632"/>
                  </a:lnTo>
                  <a:cubicBezTo>
                    <a:pt x="18" y="9680"/>
                    <a:pt x="24" y="9715"/>
                    <a:pt x="30" y="9757"/>
                  </a:cubicBezTo>
                  <a:lnTo>
                    <a:pt x="30" y="9781"/>
                  </a:lnTo>
                  <a:cubicBezTo>
                    <a:pt x="42" y="9810"/>
                    <a:pt x="42" y="9846"/>
                    <a:pt x="48" y="9876"/>
                  </a:cubicBezTo>
                  <a:cubicBezTo>
                    <a:pt x="48" y="9893"/>
                    <a:pt x="48" y="9899"/>
                    <a:pt x="54" y="9917"/>
                  </a:cubicBezTo>
                  <a:cubicBezTo>
                    <a:pt x="54" y="9929"/>
                    <a:pt x="60" y="9947"/>
                    <a:pt x="60" y="9959"/>
                  </a:cubicBezTo>
                  <a:cubicBezTo>
                    <a:pt x="60" y="9977"/>
                    <a:pt x="72" y="9983"/>
                    <a:pt x="72" y="9994"/>
                  </a:cubicBezTo>
                  <a:cubicBezTo>
                    <a:pt x="72" y="10012"/>
                    <a:pt x="77" y="10018"/>
                    <a:pt x="77" y="10036"/>
                  </a:cubicBezTo>
                  <a:cubicBezTo>
                    <a:pt x="83" y="10066"/>
                    <a:pt x="83" y="10095"/>
                    <a:pt x="89" y="10125"/>
                  </a:cubicBezTo>
                  <a:cubicBezTo>
                    <a:pt x="89" y="10131"/>
                    <a:pt x="89" y="10137"/>
                    <a:pt x="101" y="10155"/>
                  </a:cubicBezTo>
                  <a:lnTo>
                    <a:pt x="119" y="10262"/>
                  </a:lnTo>
                  <a:lnTo>
                    <a:pt x="119" y="10279"/>
                  </a:lnTo>
                  <a:cubicBezTo>
                    <a:pt x="131" y="10309"/>
                    <a:pt x="137" y="10345"/>
                    <a:pt x="143" y="10374"/>
                  </a:cubicBezTo>
                  <a:cubicBezTo>
                    <a:pt x="143" y="10380"/>
                    <a:pt x="149" y="10398"/>
                    <a:pt x="149" y="10404"/>
                  </a:cubicBezTo>
                  <a:cubicBezTo>
                    <a:pt x="161" y="10428"/>
                    <a:pt x="167" y="10458"/>
                    <a:pt x="172" y="10481"/>
                  </a:cubicBezTo>
                  <a:cubicBezTo>
                    <a:pt x="172" y="10493"/>
                    <a:pt x="178" y="10499"/>
                    <a:pt x="178" y="10517"/>
                  </a:cubicBezTo>
                  <a:cubicBezTo>
                    <a:pt x="184" y="10547"/>
                    <a:pt x="196" y="10570"/>
                    <a:pt x="202" y="10600"/>
                  </a:cubicBezTo>
                  <a:cubicBezTo>
                    <a:pt x="202" y="10606"/>
                    <a:pt x="208" y="10612"/>
                    <a:pt x="208" y="10618"/>
                  </a:cubicBezTo>
                  <a:cubicBezTo>
                    <a:pt x="214" y="10659"/>
                    <a:pt x="232" y="10689"/>
                    <a:pt x="238" y="10725"/>
                  </a:cubicBezTo>
                  <a:cubicBezTo>
                    <a:pt x="238" y="10731"/>
                    <a:pt x="244" y="10737"/>
                    <a:pt x="244" y="10737"/>
                  </a:cubicBezTo>
                  <a:cubicBezTo>
                    <a:pt x="256" y="10766"/>
                    <a:pt x="267" y="10790"/>
                    <a:pt x="279" y="10820"/>
                  </a:cubicBezTo>
                  <a:cubicBezTo>
                    <a:pt x="285" y="10826"/>
                    <a:pt x="285" y="10844"/>
                    <a:pt x="291" y="10849"/>
                  </a:cubicBezTo>
                  <a:cubicBezTo>
                    <a:pt x="297" y="10873"/>
                    <a:pt x="309" y="10897"/>
                    <a:pt x="321" y="10915"/>
                  </a:cubicBezTo>
                  <a:cubicBezTo>
                    <a:pt x="327" y="10927"/>
                    <a:pt x="327" y="10939"/>
                    <a:pt x="339" y="10944"/>
                  </a:cubicBezTo>
                  <a:cubicBezTo>
                    <a:pt x="345" y="10968"/>
                    <a:pt x="357" y="10998"/>
                    <a:pt x="368" y="11022"/>
                  </a:cubicBezTo>
                  <a:cubicBezTo>
                    <a:pt x="368" y="11028"/>
                    <a:pt x="374" y="11034"/>
                    <a:pt x="374" y="11045"/>
                  </a:cubicBezTo>
                  <a:lnTo>
                    <a:pt x="416" y="11135"/>
                  </a:lnTo>
                  <a:cubicBezTo>
                    <a:pt x="416" y="11140"/>
                    <a:pt x="428" y="11146"/>
                    <a:pt x="428" y="11152"/>
                  </a:cubicBezTo>
                  <a:cubicBezTo>
                    <a:pt x="440" y="11176"/>
                    <a:pt x="446" y="11200"/>
                    <a:pt x="463" y="11224"/>
                  </a:cubicBezTo>
                  <a:cubicBezTo>
                    <a:pt x="469" y="11230"/>
                    <a:pt x="469" y="11235"/>
                    <a:pt x="475" y="11253"/>
                  </a:cubicBezTo>
                  <a:cubicBezTo>
                    <a:pt x="481" y="11271"/>
                    <a:pt x="499" y="11289"/>
                    <a:pt x="517" y="11313"/>
                  </a:cubicBezTo>
                  <a:cubicBezTo>
                    <a:pt x="523" y="11319"/>
                    <a:pt x="523" y="11325"/>
                    <a:pt x="529" y="11342"/>
                  </a:cubicBezTo>
                  <a:lnTo>
                    <a:pt x="576" y="11408"/>
                  </a:lnTo>
                  <a:cubicBezTo>
                    <a:pt x="576" y="11414"/>
                    <a:pt x="582" y="11414"/>
                    <a:pt x="582" y="11420"/>
                  </a:cubicBezTo>
                  <a:cubicBezTo>
                    <a:pt x="594" y="11449"/>
                    <a:pt x="618" y="11473"/>
                    <a:pt x="630" y="11503"/>
                  </a:cubicBezTo>
                  <a:cubicBezTo>
                    <a:pt x="642" y="11509"/>
                    <a:pt x="642" y="11520"/>
                    <a:pt x="648" y="11526"/>
                  </a:cubicBezTo>
                  <a:cubicBezTo>
                    <a:pt x="665" y="11550"/>
                    <a:pt x="677" y="11562"/>
                    <a:pt x="689" y="11586"/>
                  </a:cubicBezTo>
                  <a:cubicBezTo>
                    <a:pt x="701" y="11592"/>
                    <a:pt x="707" y="11598"/>
                    <a:pt x="707" y="11610"/>
                  </a:cubicBezTo>
                  <a:cubicBezTo>
                    <a:pt x="725" y="11621"/>
                    <a:pt x="737" y="11645"/>
                    <a:pt x="743" y="11657"/>
                  </a:cubicBezTo>
                  <a:cubicBezTo>
                    <a:pt x="748" y="11669"/>
                    <a:pt x="760" y="11675"/>
                    <a:pt x="760" y="11681"/>
                  </a:cubicBezTo>
                  <a:cubicBezTo>
                    <a:pt x="772" y="11705"/>
                    <a:pt x="796" y="11716"/>
                    <a:pt x="814" y="11740"/>
                  </a:cubicBezTo>
                  <a:lnTo>
                    <a:pt x="820" y="11746"/>
                  </a:lnTo>
                  <a:cubicBezTo>
                    <a:pt x="838" y="11770"/>
                    <a:pt x="855" y="11794"/>
                    <a:pt x="879" y="11817"/>
                  </a:cubicBezTo>
                  <a:lnTo>
                    <a:pt x="891" y="11829"/>
                  </a:lnTo>
                  <a:lnTo>
                    <a:pt x="938" y="11877"/>
                  </a:lnTo>
                  <a:lnTo>
                    <a:pt x="956" y="11895"/>
                  </a:lnTo>
                  <a:lnTo>
                    <a:pt x="1004" y="11942"/>
                  </a:lnTo>
                  <a:lnTo>
                    <a:pt x="1028" y="11966"/>
                  </a:lnTo>
                  <a:cubicBezTo>
                    <a:pt x="1045" y="11978"/>
                    <a:pt x="1063" y="12001"/>
                    <a:pt x="1087" y="12013"/>
                  </a:cubicBezTo>
                  <a:lnTo>
                    <a:pt x="1093" y="12025"/>
                  </a:lnTo>
                  <a:cubicBezTo>
                    <a:pt x="1117" y="12043"/>
                    <a:pt x="1134" y="12061"/>
                    <a:pt x="1158" y="12073"/>
                  </a:cubicBezTo>
                  <a:cubicBezTo>
                    <a:pt x="1164" y="12085"/>
                    <a:pt x="1176" y="12085"/>
                    <a:pt x="1182" y="12091"/>
                  </a:cubicBezTo>
                  <a:cubicBezTo>
                    <a:pt x="1194" y="12102"/>
                    <a:pt x="1218" y="12114"/>
                    <a:pt x="1235" y="12126"/>
                  </a:cubicBezTo>
                  <a:cubicBezTo>
                    <a:pt x="1241" y="12132"/>
                    <a:pt x="1247" y="12144"/>
                    <a:pt x="1253" y="12144"/>
                  </a:cubicBezTo>
                  <a:cubicBezTo>
                    <a:pt x="1271" y="12156"/>
                    <a:pt x="1295" y="12162"/>
                    <a:pt x="1307" y="12180"/>
                  </a:cubicBezTo>
                  <a:cubicBezTo>
                    <a:pt x="1313" y="12186"/>
                    <a:pt x="1324" y="12186"/>
                    <a:pt x="1330" y="12191"/>
                  </a:cubicBezTo>
                  <a:cubicBezTo>
                    <a:pt x="1354" y="12209"/>
                    <a:pt x="1384" y="12221"/>
                    <a:pt x="1402" y="12239"/>
                  </a:cubicBezTo>
                  <a:lnTo>
                    <a:pt x="8676" y="16526"/>
                  </a:lnTo>
                  <a:cubicBezTo>
                    <a:pt x="8664" y="16520"/>
                    <a:pt x="8658" y="16514"/>
                    <a:pt x="8640" y="16508"/>
                  </a:cubicBezTo>
                  <a:lnTo>
                    <a:pt x="8640" y="16508"/>
                  </a:lnTo>
                  <a:cubicBezTo>
                    <a:pt x="9025" y="16745"/>
                    <a:pt x="9477" y="16868"/>
                    <a:pt x="9979" y="16868"/>
                  </a:cubicBezTo>
                  <a:cubicBezTo>
                    <a:pt x="10636" y="16868"/>
                    <a:pt x="11379" y="16656"/>
                    <a:pt x="12167" y="16211"/>
                  </a:cubicBezTo>
                  <a:cubicBezTo>
                    <a:pt x="14881" y="14668"/>
                    <a:pt x="17102" y="10897"/>
                    <a:pt x="17119" y="7786"/>
                  </a:cubicBezTo>
                  <a:cubicBezTo>
                    <a:pt x="17149" y="6221"/>
                    <a:pt x="16611" y="5130"/>
                    <a:pt x="15729" y="4612"/>
                  </a:cubicBezTo>
                  <a:lnTo>
                    <a:pt x="15729" y="4612"/>
                  </a:lnTo>
                  <a:cubicBezTo>
                    <a:pt x="15730" y="4613"/>
                    <a:pt x="15730" y="4614"/>
                    <a:pt x="15730" y="4615"/>
                  </a:cubicBezTo>
                  <a:lnTo>
                    <a:pt x="15659" y="4573"/>
                  </a:lnTo>
                  <a:lnTo>
                    <a:pt x="15659" y="4573"/>
                  </a:lnTo>
                  <a:cubicBezTo>
                    <a:pt x="15661" y="4573"/>
                    <a:pt x="15663" y="4573"/>
                    <a:pt x="15665" y="4573"/>
                  </a:cubicBezTo>
                  <a:cubicBezTo>
                    <a:pt x="15662" y="4573"/>
                    <a:pt x="15660" y="4573"/>
                    <a:pt x="15658" y="4573"/>
                  </a:cubicBezTo>
                  <a:lnTo>
                    <a:pt x="15658" y="4573"/>
                  </a:lnTo>
                  <a:lnTo>
                    <a:pt x="15647" y="4566"/>
                  </a:lnTo>
                  <a:lnTo>
                    <a:pt x="15647" y="4566"/>
                  </a:lnTo>
                  <a:cubicBezTo>
                    <a:pt x="15645" y="4563"/>
                    <a:pt x="15643" y="4561"/>
                    <a:pt x="15641" y="4561"/>
                  </a:cubicBezTo>
                  <a:lnTo>
                    <a:pt x="15641" y="4561"/>
                  </a:lnTo>
                  <a:cubicBezTo>
                    <a:pt x="15641" y="4562"/>
                    <a:pt x="15641" y="4562"/>
                    <a:pt x="15642" y="4563"/>
                  </a:cubicBezTo>
                  <a:lnTo>
                    <a:pt x="15642" y="4563"/>
                  </a:lnTo>
                  <a:lnTo>
                    <a:pt x="8456" y="327"/>
                  </a:lnTo>
                  <a:cubicBezTo>
                    <a:pt x="8426" y="310"/>
                    <a:pt x="8397" y="286"/>
                    <a:pt x="8367" y="274"/>
                  </a:cubicBezTo>
                  <a:cubicBezTo>
                    <a:pt x="8361" y="262"/>
                    <a:pt x="8343" y="262"/>
                    <a:pt x="8337" y="256"/>
                  </a:cubicBezTo>
                  <a:cubicBezTo>
                    <a:pt x="8313" y="250"/>
                    <a:pt x="8296" y="238"/>
                    <a:pt x="8278" y="227"/>
                  </a:cubicBezTo>
                  <a:cubicBezTo>
                    <a:pt x="8260" y="221"/>
                    <a:pt x="8254" y="221"/>
                    <a:pt x="8242" y="215"/>
                  </a:cubicBezTo>
                  <a:cubicBezTo>
                    <a:pt x="8218" y="209"/>
                    <a:pt x="8201" y="197"/>
                    <a:pt x="8183" y="185"/>
                  </a:cubicBezTo>
                  <a:cubicBezTo>
                    <a:pt x="8165" y="179"/>
                    <a:pt x="8159" y="179"/>
                    <a:pt x="8147" y="167"/>
                  </a:cubicBezTo>
                  <a:cubicBezTo>
                    <a:pt x="8123" y="161"/>
                    <a:pt x="8106" y="155"/>
                    <a:pt x="8088" y="149"/>
                  </a:cubicBezTo>
                  <a:cubicBezTo>
                    <a:pt x="8070" y="137"/>
                    <a:pt x="8052" y="137"/>
                    <a:pt x="8046" y="131"/>
                  </a:cubicBezTo>
                  <a:cubicBezTo>
                    <a:pt x="8028" y="126"/>
                    <a:pt x="8011" y="120"/>
                    <a:pt x="7987" y="108"/>
                  </a:cubicBezTo>
                  <a:cubicBezTo>
                    <a:pt x="7975" y="102"/>
                    <a:pt x="7957" y="102"/>
                    <a:pt x="7945" y="96"/>
                  </a:cubicBezTo>
                  <a:cubicBezTo>
                    <a:pt x="7921" y="90"/>
                    <a:pt x="7910" y="78"/>
                    <a:pt x="7886" y="78"/>
                  </a:cubicBezTo>
                  <a:cubicBezTo>
                    <a:pt x="7868" y="72"/>
                    <a:pt x="7856" y="72"/>
                    <a:pt x="7850" y="72"/>
                  </a:cubicBezTo>
                  <a:cubicBezTo>
                    <a:pt x="7826" y="66"/>
                    <a:pt x="7803" y="66"/>
                    <a:pt x="7779" y="60"/>
                  </a:cubicBezTo>
                  <a:cubicBezTo>
                    <a:pt x="7767" y="60"/>
                    <a:pt x="7761" y="48"/>
                    <a:pt x="7743" y="48"/>
                  </a:cubicBezTo>
                  <a:cubicBezTo>
                    <a:pt x="7714" y="42"/>
                    <a:pt x="7690" y="42"/>
                    <a:pt x="7660" y="36"/>
                  </a:cubicBezTo>
                  <a:cubicBezTo>
                    <a:pt x="7654" y="36"/>
                    <a:pt x="7648" y="36"/>
                    <a:pt x="7642" y="31"/>
                  </a:cubicBezTo>
                  <a:cubicBezTo>
                    <a:pt x="7601" y="19"/>
                    <a:pt x="7565" y="13"/>
                    <a:pt x="7536" y="13"/>
                  </a:cubicBezTo>
                  <a:lnTo>
                    <a:pt x="7512" y="13"/>
                  </a:lnTo>
                  <a:cubicBezTo>
                    <a:pt x="7482" y="13"/>
                    <a:pt x="7464" y="7"/>
                    <a:pt x="7435" y="7"/>
                  </a:cubicBezTo>
                  <a:lnTo>
                    <a:pt x="7393" y="7"/>
                  </a:lnTo>
                  <a:cubicBezTo>
                    <a:pt x="7375" y="7"/>
                    <a:pt x="7351" y="7"/>
                    <a:pt x="7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35;p45">
              <a:extLst>
                <a:ext uri="{FF2B5EF4-FFF2-40B4-BE49-F238E27FC236}">
                  <a16:creationId xmlns:a16="http://schemas.microsoft.com/office/drawing/2014/main" id="{507D42F9-63E2-42E6-8ECE-2AE5F108D90D}"/>
                </a:ext>
              </a:extLst>
            </p:cNvPr>
            <p:cNvSpPr/>
            <p:nvPr/>
          </p:nvSpPr>
          <p:spPr>
            <a:xfrm>
              <a:off x="5644057" y="-1244429"/>
              <a:ext cx="2654533" cy="3338463"/>
            </a:xfrm>
            <a:custGeom>
              <a:avLst/>
              <a:gdLst/>
              <a:ahLst/>
              <a:cxnLst/>
              <a:rect l="l" t="t" r="r" b="b"/>
              <a:pathLst>
                <a:path w="12234" h="15861" extrusionOk="0">
                  <a:moveTo>
                    <a:pt x="4959" y="1"/>
                  </a:moveTo>
                  <a:cubicBezTo>
                    <a:pt x="4924" y="24"/>
                    <a:pt x="4876" y="48"/>
                    <a:pt x="4840" y="66"/>
                  </a:cubicBezTo>
                  <a:cubicBezTo>
                    <a:pt x="4834" y="78"/>
                    <a:pt x="4817" y="84"/>
                    <a:pt x="4811" y="90"/>
                  </a:cubicBezTo>
                  <a:cubicBezTo>
                    <a:pt x="4781" y="107"/>
                    <a:pt x="4751" y="125"/>
                    <a:pt x="4722" y="143"/>
                  </a:cubicBezTo>
                  <a:cubicBezTo>
                    <a:pt x="4710" y="149"/>
                    <a:pt x="4698" y="155"/>
                    <a:pt x="4686" y="167"/>
                  </a:cubicBezTo>
                  <a:cubicBezTo>
                    <a:pt x="4656" y="179"/>
                    <a:pt x="4633" y="202"/>
                    <a:pt x="4603" y="214"/>
                  </a:cubicBezTo>
                  <a:cubicBezTo>
                    <a:pt x="4591" y="226"/>
                    <a:pt x="4573" y="232"/>
                    <a:pt x="4567" y="238"/>
                  </a:cubicBezTo>
                  <a:cubicBezTo>
                    <a:pt x="4538" y="256"/>
                    <a:pt x="4514" y="274"/>
                    <a:pt x="4484" y="291"/>
                  </a:cubicBezTo>
                  <a:cubicBezTo>
                    <a:pt x="4472" y="297"/>
                    <a:pt x="4460" y="303"/>
                    <a:pt x="4448" y="315"/>
                  </a:cubicBezTo>
                  <a:lnTo>
                    <a:pt x="4359" y="381"/>
                  </a:lnTo>
                  <a:cubicBezTo>
                    <a:pt x="4353" y="387"/>
                    <a:pt x="4342" y="392"/>
                    <a:pt x="4336" y="392"/>
                  </a:cubicBezTo>
                  <a:cubicBezTo>
                    <a:pt x="4264" y="446"/>
                    <a:pt x="4187" y="499"/>
                    <a:pt x="4116" y="559"/>
                  </a:cubicBezTo>
                  <a:lnTo>
                    <a:pt x="4104" y="565"/>
                  </a:lnTo>
                  <a:cubicBezTo>
                    <a:pt x="4063" y="600"/>
                    <a:pt x="4009" y="642"/>
                    <a:pt x="3968" y="677"/>
                  </a:cubicBezTo>
                  <a:cubicBezTo>
                    <a:pt x="3950" y="683"/>
                    <a:pt x="3938" y="701"/>
                    <a:pt x="3920" y="713"/>
                  </a:cubicBezTo>
                  <a:cubicBezTo>
                    <a:pt x="3884" y="743"/>
                    <a:pt x="3855" y="772"/>
                    <a:pt x="3819" y="802"/>
                  </a:cubicBezTo>
                  <a:cubicBezTo>
                    <a:pt x="3801" y="820"/>
                    <a:pt x="3789" y="832"/>
                    <a:pt x="3766" y="850"/>
                  </a:cubicBezTo>
                  <a:cubicBezTo>
                    <a:pt x="3730" y="879"/>
                    <a:pt x="3700" y="909"/>
                    <a:pt x="3659" y="939"/>
                  </a:cubicBezTo>
                  <a:lnTo>
                    <a:pt x="3623" y="974"/>
                  </a:lnTo>
                  <a:cubicBezTo>
                    <a:pt x="3582" y="1010"/>
                    <a:pt x="3534" y="1057"/>
                    <a:pt x="3492" y="1099"/>
                  </a:cubicBezTo>
                  <a:lnTo>
                    <a:pt x="3451" y="1135"/>
                  </a:lnTo>
                  <a:cubicBezTo>
                    <a:pt x="3415" y="1164"/>
                    <a:pt x="3386" y="1206"/>
                    <a:pt x="3350" y="1236"/>
                  </a:cubicBezTo>
                  <a:lnTo>
                    <a:pt x="3302" y="1277"/>
                  </a:lnTo>
                  <a:cubicBezTo>
                    <a:pt x="3267" y="1307"/>
                    <a:pt x="3237" y="1343"/>
                    <a:pt x="3202" y="1372"/>
                  </a:cubicBezTo>
                  <a:lnTo>
                    <a:pt x="3166" y="1414"/>
                  </a:lnTo>
                  <a:lnTo>
                    <a:pt x="3029" y="1544"/>
                  </a:lnTo>
                  <a:lnTo>
                    <a:pt x="2994" y="1580"/>
                  </a:lnTo>
                  <a:cubicBezTo>
                    <a:pt x="2964" y="1622"/>
                    <a:pt x="2928" y="1651"/>
                    <a:pt x="2899" y="1687"/>
                  </a:cubicBezTo>
                  <a:lnTo>
                    <a:pt x="2851" y="1728"/>
                  </a:lnTo>
                  <a:cubicBezTo>
                    <a:pt x="2821" y="1770"/>
                    <a:pt x="2786" y="1806"/>
                    <a:pt x="2756" y="1841"/>
                  </a:cubicBezTo>
                  <a:lnTo>
                    <a:pt x="2721" y="1877"/>
                  </a:lnTo>
                  <a:cubicBezTo>
                    <a:pt x="2673" y="1924"/>
                    <a:pt x="2637" y="1978"/>
                    <a:pt x="2590" y="2025"/>
                  </a:cubicBezTo>
                  <a:cubicBezTo>
                    <a:pt x="2584" y="2043"/>
                    <a:pt x="2572" y="2049"/>
                    <a:pt x="2560" y="2067"/>
                  </a:cubicBezTo>
                  <a:cubicBezTo>
                    <a:pt x="2531" y="2103"/>
                    <a:pt x="2501" y="2138"/>
                    <a:pt x="2465" y="2174"/>
                  </a:cubicBezTo>
                  <a:cubicBezTo>
                    <a:pt x="2453" y="2192"/>
                    <a:pt x="2436" y="2204"/>
                    <a:pt x="2430" y="2227"/>
                  </a:cubicBezTo>
                  <a:cubicBezTo>
                    <a:pt x="2400" y="2263"/>
                    <a:pt x="2370" y="2304"/>
                    <a:pt x="2341" y="2346"/>
                  </a:cubicBezTo>
                  <a:cubicBezTo>
                    <a:pt x="2335" y="2364"/>
                    <a:pt x="2317" y="2370"/>
                    <a:pt x="2311" y="2382"/>
                  </a:cubicBezTo>
                  <a:cubicBezTo>
                    <a:pt x="2275" y="2435"/>
                    <a:pt x="2228" y="2489"/>
                    <a:pt x="2192" y="2542"/>
                  </a:cubicBezTo>
                  <a:cubicBezTo>
                    <a:pt x="2186" y="2554"/>
                    <a:pt x="2168" y="2560"/>
                    <a:pt x="2162" y="2578"/>
                  </a:cubicBezTo>
                  <a:cubicBezTo>
                    <a:pt x="2133" y="2625"/>
                    <a:pt x="2103" y="2661"/>
                    <a:pt x="2073" y="2702"/>
                  </a:cubicBezTo>
                  <a:cubicBezTo>
                    <a:pt x="2055" y="2720"/>
                    <a:pt x="2050" y="2738"/>
                    <a:pt x="2038" y="2756"/>
                  </a:cubicBezTo>
                  <a:cubicBezTo>
                    <a:pt x="2008" y="2797"/>
                    <a:pt x="1978" y="2839"/>
                    <a:pt x="1949" y="2880"/>
                  </a:cubicBezTo>
                  <a:cubicBezTo>
                    <a:pt x="1937" y="2898"/>
                    <a:pt x="1931" y="2910"/>
                    <a:pt x="1919" y="2916"/>
                  </a:cubicBezTo>
                  <a:cubicBezTo>
                    <a:pt x="1877" y="2970"/>
                    <a:pt x="1842" y="3029"/>
                    <a:pt x="1806" y="3082"/>
                  </a:cubicBezTo>
                  <a:cubicBezTo>
                    <a:pt x="1800" y="3094"/>
                    <a:pt x="1788" y="3106"/>
                    <a:pt x="1782" y="3118"/>
                  </a:cubicBezTo>
                  <a:cubicBezTo>
                    <a:pt x="1753" y="3165"/>
                    <a:pt x="1723" y="3207"/>
                    <a:pt x="1699" y="3255"/>
                  </a:cubicBezTo>
                  <a:cubicBezTo>
                    <a:pt x="1693" y="3266"/>
                    <a:pt x="1681" y="3290"/>
                    <a:pt x="1670" y="3302"/>
                  </a:cubicBezTo>
                  <a:cubicBezTo>
                    <a:pt x="1640" y="3350"/>
                    <a:pt x="1622" y="3391"/>
                    <a:pt x="1592" y="3439"/>
                  </a:cubicBezTo>
                  <a:cubicBezTo>
                    <a:pt x="1580" y="3450"/>
                    <a:pt x="1575" y="3468"/>
                    <a:pt x="1569" y="3474"/>
                  </a:cubicBezTo>
                  <a:cubicBezTo>
                    <a:pt x="1533" y="3534"/>
                    <a:pt x="1503" y="3587"/>
                    <a:pt x="1462" y="3646"/>
                  </a:cubicBezTo>
                  <a:cubicBezTo>
                    <a:pt x="1456" y="3658"/>
                    <a:pt x="1450" y="3670"/>
                    <a:pt x="1444" y="3682"/>
                  </a:cubicBezTo>
                  <a:cubicBezTo>
                    <a:pt x="1414" y="3730"/>
                    <a:pt x="1390" y="3771"/>
                    <a:pt x="1361" y="3825"/>
                  </a:cubicBezTo>
                  <a:cubicBezTo>
                    <a:pt x="1355" y="3836"/>
                    <a:pt x="1337" y="3860"/>
                    <a:pt x="1331" y="3878"/>
                  </a:cubicBezTo>
                  <a:cubicBezTo>
                    <a:pt x="1307" y="3920"/>
                    <a:pt x="1278" y="3967"/>
                    <a:pt x="1254" y="4009"/>
                  </a:cubicBezTo>
                  <a:cubicBezTo>
                    <a:pt x="1248" y="4026"/>
                    <a:pt x="1242" y="4038"/>
                    <a:pt x="1236" y="4044"/>
                  </a:cubicBezTo>
                  <a:lnTo>
                    <a:pt x="1147" y="4222"/>
                  </a:lnTo>
                  <a:cubicBezTo>
                    <a:pt x="1135" y="4240"/>
                    <a:pt x="1129" y="4246"/>
                    <a:pt x="1129" y="4264"/>
                  </a:cubicBezTo>
                  <a:cubicBezTo>
                    <a:pt x="1105" y="4306"/>
                    <a:pt x="1076" y="4359"/>
                    <a:pt x="1058" y="4401"/>
                  </a:cubicBezTo>
                  <a:cubicBezTo>
                    <a:pt x="1046" y="4418"/>
                    <a:pt x="1040" y="4442"/>
                    <a:pt x="1028" y="4454"/>
                  </a:cubicBezTo>
                  <a:cubicBezTo>
                    <a:pt x="1004" y="4501"/>
                    <a:pt x="981" y="4549"/>
                    <a:pt x="957" y="4597"/>
                  </a:cubicBezTo>
                  <a:lnTo>
                    <a:pt x="939" y="4638"/>
                  </a:lnTo>
                  <a:cubicBezTo>
                    <a:pt x="909" y="4697"/>
                    <a:pt x="886" y="4757"/>
                    <a:pt x="856" y="4816"/>
                  </a:cubicBezTo>
                  <a:cubicBezTo>
                    <a:pt x="850" y="4834"/>
                    <a:pt x="850" y="4840"/>
                    <a:pt x="838" y="4858"/>
                  </a:cubicBezTo>
                  <a:cubicBezTo>
                    <a:pt x="820" y="4905"/>
                    <a:pt x="797" y="4953"/>
                    <a:pt x="773" y="5006"/>
                  </a:cubicBezTo>
                  <a:cubicBezTo>
                    <a:pt x="767" y="5018"/>
                    <a:pt x="761" y="5042"/>
                    <a:pt x="749" y="5054"/>
                  </a:cubicBezTo>
                  <a:cubicBezTo>
                    <a:pt x="731" y="5101"/>
                    <a:pt x="714" y="5155"/>
                    <a:pt x="690" y="5196"/>
                  </a:cubicBezTo>
                  <a:cubicBezTo>
                    <a:pt x="684" y="5214"/>
                    <a:pt x="678" y="5226"/>
                    <a:pt x="678" y="5244"/>
                  </a:cubicBezTo>
                  <a:cubicBezTo>
                    <a:pt x="654" y="5303"/>
                    <a:pt x="630" y="5362"/>
                    <a:pt x="601" y="5428"/>
                  </a:cubicBezTo>
                  <a:cubicBezTo>
                    <a:pt x="595" y="5434"/>
                    <a:pt x="595" y="5452"/>
                    <a:pt x="589" y="5458"/>
                  </a:cubicBezTo>
                  <a:cubicBezTo>
                    <a:pt x="565" y="5511"/>
                    <a:pt x="553" y="5558"/>
                    <a:pt x="535" y="5606"/>
                  </a:cubicBezTo>
                  <a:cubicBezTo>
                    <a:pt x="529" y="5618"/>
                    <a:pt x="524" y="5642"/>
                    <a:pt x="512" y="5659"/>
                  </a:cubicBezTo>
                  <a:cubicBezTo>
                    <a:pt x="500" y="5701"/>
                    <a:pt x="482" y="5754"/>
                    <a:pt x="464" y="5796"/>
                  </a:cubicBezTo>
                  <a:cubicBezTo>
                    <a:pt x="452" y="5814"/>
                    <a:pt x="452" y="5826"/>
                    <a:pt x="446" y="5843"/>
                  </a:cubicBezTo>
                  <a:cubicBezTo>
                    <a:pt x="423" y="5903"/>
                    <a:pt x="411" y="5968"/>
                    <a:pt x="387" y="6028"/>
                  </a:cubicBezTo>
                  <a:cubicBezTo>
                    <a:pt x="387" y="6033"/>
                    <a:pt x="381" y="6051"/>
                    <a:pt x="381" y="6057"/>
                  </a:cubicBezTo>
                  <a:lnTo>
                    <a:pt x="333" y="6212"/>
                  </a:lnTo>
                  <a:cubicBezTo>
                    <a:pt x="333" y="6224"/>
                    <a:pt x="328" y="6229"/>
                    <a:pt x="328" y="6235"/>
                  </a:cubicBezTo>
                  <a:cubicBezTo>
                    <a:pt x="328" y="6241"/>
                    <a:pt x="322" y="6259"/>
                    <a:pt x="322" y="6265"/>
                  </a:cubicBezTo>
                  <a:cubicBezTo>
                    <a:pt x="304" y="6313"/>
                    <a:pt x="292" y="6360"/>
                    <a:pt x="286" y="6408"/>
                  </a:cubicBezTo>
                  <a:cubicBezTo>
                    <a:pt x="274" y="6419"/>
                    <a:pt x="274" y="6437"/>
                    <a:pt x="268" y="6449"/>
                  </a:cubicBezTo>
                  <a:cubicBezTo>
                    <a:pt x="256" y="6509"/>
                    <a:pt x="238" y="6568"/>
                    <a:pt x="227" y="6639"/>
                  </a:cubicBezTo>
                  <a:cubicBezTo>
                    <a:pt x="227" y="6645"/>
                    <a:pt x="215" y="6657"/>
                    <a:pt x="215" y="6669"/>
                  </a:cubicBezTo>
                  <a:cubicBezTo>
                    <a:pt x="203" y="6716"/>
                    <a:pt x="197" y="6770"/>
                    <a:pt x="179" y="6817"/>
                  </a:cubicBezTo>
                  <a:cubicBezTo>
                    <a:pt x="173" y="6835"/>
                    <a:pt x="173" y="6853"/>
                    <a:pt x="167" y="6877"/>
                  </a:cubicBezTo>
                  <a:cubicBezTo>
                    <a:pt x="155" y="6918"/>
                    <a:pt x="143" y="6966"/>
                    <a:pt x="138" y="7013"/>
                  </a:cubicBezTo>
                  <a:cubicBezTo>
                    <a:pt x="138" y="7031"/>
                    <a:pt x="126" y="7043"/>
                    <a:pt x="126" y="7061"/>
                  </a:cubicBezTo>
                  <a:cubicBezTo>
                    <a:pt x="114" y="7120"/>
                    <a:pt x="108" y="7180"/>
                    <a:pt x="96" y="7239"/>
                  </a:cubicBezTo>
                  <a:cubicBezTo>
                    <a:pt x="96" y="7245"/>
                    <a:pt x="96" y="7263"/>
                    <a:pt x="90" y="7269"/>
                  </a:cubicBezTo>
                  <a:cubicBezTo>
                    <a:pt x="84" y="7322"/>
                    <a:pt x="78" y="7364"/>
                    <a:pt x="66" y="7417"/>
                  </a:cubicBezTo>
                  <a:cubicBezTo>
                    <a:pt x="66" y="7441"/>
                    <a:pt x="60" y="7453"/>
                    <a:pt x="60" y="7470"/>
                  </a:cubicBezTo>
                  <a:cubicBezTo>
                    <a:pt x="54" y="7512"/>
                    <a:pt x="48" y="7560"/>
                    <a:pt x="48" y="7601"/>
                  </a:cubicBezTo>
                  <a:cubicBezTo>
                    <a:pt x="48" y="7619"/>
                    <a:pt x="37" y="7631"/>
                    <a:pt x="37" y="7649"/>
                  </a:cubicBezTo>
                  <a:cubicBezTo>
                    <a:pt x="31" y="7708"/>
                    <a:pt x="25" y="7767"/>
                    <a:pt x="25" y="7827"/>
                  </a:cubicBezTo>
                  <a:lnTo>
                    <a:pt x="25" y="7833"/>
                  </a:lnTo>
                  <a:cubicBezTo>
                    <a:pt x="25" y="7856"/>
                    <a:pt x="19" y="7886"/>
                    <a:pt x="19" y="7904"/>
                  </a:cubicBezTo>
                  <a:cubicBezTo>
                    <a:pt x="19" y="7928"/>
                    <a:pt x="19" y="7951"/>
                    <a:pt x="7" y="7975"/>
                  </a:cubicBezTo>
                  <a:cubicBezTo>
                    <a:pt x="7" y="8005"/>
                    <a:pt x="7" y="8035"/>
                    <a:pt x="1" y="8064"/>
                  </a:cubicBezTo>
                  <a:lnTo>
                    <a:pt x="1" y="8124"/>
                  </a:lnTo>
                  <a:lnTo>
                    <a:pt x="1" y="8219"/>
                  </a:lnTo>
                  <a:lnTo>
                    <a:pt x="1" y="8260"/>
                  </a:lnTo>
                  <a:lnTo>
                    <a:pt x="1" y="8403"/>
                  </a:lnTo>
                  <a:lnTo>
                    <a:pt x="1" y="8539"/>
                  </a:lnTo>
                  <a:lnTo>
                    <a:pt x="1" y="8581"/>
                  </a:lnTo>
                  <a:lnTo>
                    <a:pt x="1" y="8670"/>
                  </a:lnTo>
                  <a:lnTo>
                    <a:pt x="1" y="8717"/>
                  </a:lnTo>
                  <a:cubicBezTo>
                    <a:pt x="1" y="8747"/>
                    <a:pt x="1" y="8777"/>
                    <a:pt x="7" y="8795"/>
                  </a:cubicBezTo>
                  <a:lnTo>
                    <a:pt x="7" y="8842"/>
                  </a:lnTo>
                  <a:cubicBezTo>
                    <a:pt x="7" y="8872"/>
                    <a:pt x="19" y="8902"/>
                    <a:pt x="19" y="8937"/>
                  </a:cubicBezTo>
                  <a:lnTo>
                    <a:pt x="19" y="8967"/>
                  </a:lnTo>
                  <a:cubicBezTo>
                    <a:pt x="19" y="9014"/>
                    <a:pt x="25" y="9050"/>
                    <a:pt x="31" y="9092"/>
                  </a:cubicBezTo>
                  <a:lnTo>
                    <a:pt x="31" y="9115"/>
                  </a:lnTo>
                  <a:cubicBezTo>
                    <a:pt x="37" y="9145"/>
                    <a:pt x="37" y="9181"/>
                    <a:pt x="48" y="9210"/>
                  </a:cubicBezTo>
                  <a:cubicBezTo>
                    <a:pt x="48" y="9228"/>
                    <a:pt x="48" y="9234"/>
                    <a:pt x="54" y="9252"/>
                  </a:cubicBezTo>
                  <a:cubicBezTo>
                    <a:pt x="54" y="9264"/>
                    <a:pt x="60" y="9282"/>
                    <a:pt x="60" y="9293"/>
                  </a:cubicBezTo>
                  <a:cubicBezTo>
                    <a:pt x="60" y="9311"/>
                    <a:pt x="66" y="9317"/>
                    <a:pt x="66" y="9329"/>
                  </a:cubicBezTo>
                  <a:cubicBezTo>
                    <a:pt x="66" y="9347"/>
                    <a:pt x="78" y="9353"/>
                    <a:pt x="78" y="9371"/>
                  </a:cubicBezTo>
                  <a:cubicBezTo>
                    <a:pt x="84" y="9400"/>
                    <a:pt x="84" y="9430"/>
                    <a:pt x="90" y="9460"/>
                  </a:cubicBezTo>
                  <a:cubicBezTo>
                    <a:pt x="90" y="9466"/>
                    <a:pt x="90" y="9472"/>
                    <a:pt x="96" y="9489"/>
                  </a:cubicBezTo>
                  <a:lnTo>
                    <a:pt x="120" y="9596"/>
                  </a:lnTo>
                  <a:lnTo>
                    <a:pt x="120" y="9614"/>
                  </a:lnTo>
                  <a:cubicBezTo>
                    <a:pt x="126" y="9644"/>
                    <a:pt x="138" y="9679"/>
                    <a:pt x="143" y="9709"/>
                  </a:cubicBezTo>
                  <a:cubicBezTo>
                    <a:pt x="143" y="9715"/>
                    <a:pt x="149" y="9733"/>
                    <a:pt x="149" y="9739"/>
                  </a:cubicBezTo>
                  <a:cubicBezTo>
                    <a:pt x="155" y="9763"/>
                    <a:pt x="167" y="9792"/>
                    <a:pt x="173" y="9816"/>
                  </a:cubicBezTo>
                  <a:cubicBezTo>
                    <a:pt x="173" y="9828"/>
                    <a:pt x="179" y="9834"/>
                    <a:pt x="179" y="9852"/>
                  </a:cubicBezTo>
                  <a:cubicBezTo>
                    <a:pt x="185" y="9881"/>
                    <a:pt x="197" y="9905"/>
                    <a:pt x="203" y="9935"/>
                  </a:cubicBezTo>
                  <a:cubicBezTo>
                    <a:pt x="203" y="9941"/>
                    <a:pt x="209" y="9947"/>
                    <a:pt x="209" y="9953"/>
                  </a:cubicBezTo>
                  <a:cubicBezTo>
                    <a:pt x="215" y="9994"/>
                    <a:pt x="233" y="10024"/>
                    <a:pt x="238" y="10059"/>
                  </a:cubicBezTo>
                  <a:cubicBezTo>
                    <a:pt x="238" y="10065"/>
                    <a:pt x="244" y="10071"/>
                    <a:pt x="244" y="10071"/>
                  </a:cubicBezTo>
                  <a:cubicBezTo>
                    <a:pt x="256" y="10101"/>
                    <a:pt x="268" y="10125"/>
                    <a:pt x="274" y="10154"/>
                  </a:cubicBezTo>
                  <a:cubicBezTo>
                    <a:pt x="286" y="10160"/>
                    <a:pt x="286" y="10178"/>
                    <a:pt x="292" y="10184"/>
                  </a:cubicBezTo>
                  <a:cubicBezTo>
                    <a:pt x="298" y="10208"/>
                    <a:pt x="304" y="10232"/>
                    <a:pt x="322" y="10249"/>
                  </a:cubicBezTo>
                  <a:cubicBezTo>
                    <a:pt x="328" y="10261"/>
                    <a:pt x="328" y="10273"/>
                    <a:pt x="333" y="10279"/>
                  </a:cubicBezTo>
                  <a:cubicBezTo>
                    <a:pt x="345" y="10303"/>
                    <a:pt x="357" y="10333"/>
                    <a:pt x="363" y="10356"/>
                  </a:cubicBezTo>
                  <a:cubicBezTo>
                    <a:pt x="363" y="10362"/>
                    <a:pt x="375" y="10368"/>
                    <a:pt x="375" y="10380"/>
                  </a:cubicBezTo>
                  <a:lnTo>
                    <a:pt x="417" y="10469"/>
                  </a:lnTo>
                  <a:cubicBezTo>
                    <a:pt x="417" y="10475"/>
                    <a:pt x="423" y="10481"/>
                    <a:pt x="423" y="10487"/>
                  </a:cubicBezTo>
                  <a:cubicBezTo>
                    <a:pt x="440" y="10511"/>
                    <a:pt x="446" y="10534"/>
                    <a:pt x="464" y="10558"/>
                  </a:cubicBezTo>
                  <a:cubicBezTo>
                    <a:pt x="470" y="10564"/>
                    <a:pt x="470" y="10570"/>
                    <a:pt x="476" y="10588"/>
                  </a:cubicBezTo>
                  <a:cubicBezTo>
                    <a:pt x="482" y="10606"/>
                    <a:pt x="500" y="10624"/>
                    <a:pt x="512" y="10647"/>
                  </a:cubicBezTo>
                  <a:cubicBezTo>
                    <a:pt x="524" y="10653"/>
                    <a:pt x="524" y="10659"/>
                    <a:pt x="529" y="10677"/>
                  </a:cubicBezTo>
                  <a:lnTo>
                    <a:pt x="571" y="10742"/>
                  </a:lnTo>
                  <a:cubicBezTo>
                    <a:pt x="571" y="10748"/>
                    <a:pt x="583" y="10748"/>
                    <a:pt x="583" y="10754"/>
                  </a:cubicBezTo>
                  <a:cubicBezTo>
                    <a:pt x="595" y="10784"/>
                    <a:pt x="619" y="10808"/>
                    <a:pt x="630" y="10837"/>
                  </a:cubicBezTo>
                  <a:cubicBezTo>
                    <a:pt x="642" y="10843"/>
                    <a:pt x="642" y="10855"/>
                    <a:pt x="648" y="10861"/>
                  </a:cubicBezTo>
                  <a:cubicBezTo>
                    <a:pt x="660" y="10885"/>
                    <a:pt x="678" y="10897"/>
                    <a:pt x="690" y="10920"/>
                  </a:cubicBezTo>
                  <a:cubicBezTo>
                    <a:pt x="702" y="10926"/>
                    <a:pt x="708" y="10932"/>
                    <a:pt x="708" y="10944"/>
                  </a:cubicBezTo>
                  <a:cubicBezTo>
                    <a:pt x="719" y="10956"/>
                    <a:pt x="737" y="10980"/>
                    <a:pt x="743" y="10992"/>
                  </a:cubicBezTo>
                  <a:cubicBezTo>
                    <a:pt x="749" y="11004"/>
                    <a:pt x="761" y="11009"/>
                    <a:pt x="761" y="11015"/>
                  </a:cubicBezTo>
                  <a:cubicBezTo>
                    <a:pt x="773" y="11039"/>
                    <a:pt x="797" y="11051"/>
                    <a:pt x="809" y="11075"/>
                  </a:cubicBezTo>
                  <a:lnTo>
                    <a:pt x="820" y="11081"/>
                  </a:lnTo>
                  <a:cubicBezTo>
                    <a:pt x="838" y="11104"/>
                    <a:pt x="856" y="11128"/>
                    <a:pt x="880" y="11152"/>
                  </a:cubicBezTo>
                  <a:lnTo>
                    <a:pt x="892" y="11164"/>
                  </a:lnTo>
                  <a:lnTo>
                    <a:pt x="939" y="11211"/>
                  </a:lnTo>
                  <a:lnTo>
                    <a:pt x="957" y="11229"/>
                  </a:lnTo>
                  <a:lnTo>
                    <a:pt x="1004" y="11277"/>
                  </a:lnTo>
                  <a:lnTo>
                    <a:pt x="1028" y="11300"/>
                  </a:lnTo>
                  <a:cubicBezTo>
                    <a:pt x="1046" y="11312"/>
                    <a:pt x="1064" y="11336"/>
                    <a:pt x="1088" y="11348"/>
                  </a:cubicBezTo>
                  <a:lnTo>
                    <a:pt x="1094" y="11360"/>
                  </a:lnTo>
                  <a:cubicBezTo>
                    <a:pt x="1117" y="11378"/>
                    <a:pt x="1135" y="11395"/>
                    <a:pt x="1159" y="11407"/>
                  </a:cubicBezTo>
                  <a:cubicBezTo>
                    <a:pt x="1165" y="11419"/>
                    <a:pt x="1177" y="11419"/>
                    <a:pt x="1183" y="11425"/>
                  </a:cubicBezTo>
                  <a:cubicBezTo>
                    <a:pt x="1194" y="11437"/>
                    <a:pt x="1218" y="11449"/>
                    <a:pt x="1236" y="11461"/>
                  </a:cubicBezTo>
                  <a:cubicBezTo>
                    <a:pt x="1242" y="11467"/>
                    <a:pt x="1248" y="11479"/>
                    <a:pt x="1254" y="11479"/>
                  </a:cubicBezTo>
                  <a:cubicBezTo>
                    <a:pt x="1272" y="11490"/>
                    <a:pt x="1295" y="11496"/>
                    <a:pt x="1307" y="11514"/>
                  </a:cubicBezTo>
                  <a:cubicBezTo>
                    <a:pt x="1313" y="11520"/>
                    <a:pt x="1325" y="11520"/>
                    <a:pt x="1331" y="11526"/>
                  </a:cubicBezTo>
                  <a:cubicBezTo>
                    <a:pt x="1355" y="11544"/>
                    <a:pt x="1385" y="11556"/>
                    <a:pt x="1402" y="11574"/>
                  </a:cubicBezTo>
                  <a:lnTo>
                    <a:pt x="8605" y="15819"/>
                  </a:lnTo>
                  <a:lnTo>
                    <a:pt x="8605" y="15819"/>
                  </a:lnTo>
                  <a:cubicBezTo>
                    <a:pt x="8605" y="15807"/>
                    <a:pt x="8599" y="15807"/>
                    <a:pt x="8587" y="15795"/>
                  </a:cubicBezTo>
                  <a:cubicBezTo>
                    <a:pt x="8575" y="15784"/>
                    <a:pt x="8552" y="15778"/>
                    <a:pt x="8540" y="15760"/>
                  </a:cubicBezTo>
                  <a:cubicBezTo>
                    <a:pt x="8528" y="15754"/>
                    <a:pt x="8522" y="15748"/>
                    <a:pt x="8516" y="15748"/>
                  </a:cubicBezTo>
                  <a:cubicBezTo>
                    <a:pt x="8498" y="15730"/>
                    <a:pt x="8480" y="15724"/>
                    <a:pt x="8463" y="15706"/>
                  </a:cubicBezTo>
                  <a:cubicBezTo>
                    <a:pt x="8457" y="15700"/>
                    <a:pt x="8451" y="15700"/>
                    <a:pt x="8439" y="15695"/>
                  </a:cubicBezTo>
                  <a:cubicBezTo>
                    <a:pt x="8421" y="15677"/>
                    <a:pt x="8397" y="15653"/>
                    <a:pt x="8373" y="15641"/>
                  </a:cubicBezTo>
                  <a:cubicBezTo>
                    <a:pt x="8373" y="15641"/>
                    <a:pt x="8368" y="15641"/>
                    <a:pt x="8368" y="15635"/>
                  </a:cubicBezTo>
                  <a:cubicBezTo>
                    <a:pt x="8344" y="15617"/>
                    <a:pt x="8332" y="15594"/>
                    <a:pt x="8308" y="15582"/>
                  </a:cubicBezTo>
                  <a:lnTo>
                    <a:pt x="8284" y="15558"/>
                  </a:lnTo>
                  <a:lnTo>
                    <a:pt x="8243" y="15516"/>
                  </a:lnTo>
                  <a:lnTo>
                    <a:pt x="8219" y="15493"/>
                  </a:lnTo>
                  <a:lnTo>
                    <a:pt x="8172" y="15445"/>
                  </a:lnTo>
                  <a:lnTo>
                    <a:pt x="8160" y="15433"/>
                  </a:lnTo>
                  <a:cubicBezTo>
                    <a:pt x="8136" y="15409"/>
                    <a:pt x="8124" y="15386"/>
                    <a:pt x="8100" y="15368"/>
                  </a:cubicBezTo>
                  <a:cubicBezTo>
                    <a:pt x="8100" y="15368"/>
                    <a:pt x="8094" y="15356"/>
                    <a:pt x="8094" y="15350"/>
                  </a:cubicBezTo>
                  <a:cubicBezTo>
                    <a:pt x="8077" y="15326"/>
                    <a:pt x="8065" y="15314"/>
                    <a:pt x="8041" y="15291"/>
                  </a:cubicBezTo>
                  <a:lnTo>
                    <a:pt x="8017" y="15267"/>
                  </a:lnTo>
                  <a:cubicBezTo>
                    <a:pt x="8005" y="15255"/>
                    <a:pt x="7993" y="15237"/>
                    <a:pt x="7982" y="15219"/>
                  </a:cubicBezTo>
                  <a:lnTo>
                    <a:pt x="7958" y="15196"/>
                  </a:lnTo>
                  <a:cubicBezTo>
                    <a:pt x="7946" y="15178"/>
                    <a:pt x="7928" y="15160"/>
                    <a:pt x="7922" y="15142"/>
                  </a:cubicBezTo>
                  <a:cubicBezTo>
                    <a:pt x="7916" y="15136"/>
                    <a:pt x="7916" y="15130"/>
                    <a:pt x="7904" y="15119"/>
                  </a:cubicBezTo>
                  <a:cubicBezTo>
                    <a:pt x="7892" y="15101"/>
                    <a:pt x="7869" y="15071"/>
                    <a:pt x="7857" y="15047"/>
                  </a:cubicBezTo>
                  <a:cubicBezTo>
                    <a:pt x="7845" y="15041"/>
                    <a:pt x="7845" y="15029"/>
                    <a:pt x="7845" y="15029"/>
                  </a:cubicBezTo>
                  <a:cubicBezTo>
                    <a:pt x="7833" y="15012"/>
                    <a:pt x="7815" y="14988"/>
                    <a:pt x="7809" y="14964"/>
                  </a:cubicBezTo>
                  <a:cubicBezTo>
                    <a:pt x="7803" y="14958"/>
                    <a:pt x="7797" y="14940"/>
                    <a:pt x="7797" y="14934"/>
                  </a:cubicBezTo>
                  <a:cubicBezTo>
                    <a:pt x="7786" y="14923"/>
                    <a:pt x="7774" y="14899"/>
                    <a:pt x="7768" y="14875"/>
                  </a:cubicBezTo>
                  <a:cubicBezTo>
                    <a:pt x="7756" y="14869"/>
                    <a:pt x="7750" y="14851"/>
                    <a:pt x="7750" y="14845"/>
                  </a:cubicBezTo>
                  <a:cubicBezTo>
                    <a:pt x="7738" y="14822"/>
                    <a:pt x="7726" y="14804"/>
                    <a:pt x="7720" y="14780"/>
                  </a:cubicBezTo>
                  <a:cubicBezTo>
                    <a:pt x="7714" y="14774"/>
                    <a:pt x="7714" y="14762"/>
                    <a:pt x="7708" y="14756"/>
                  </a:cubicBezTo>
                  <a:lnTo>
                    <a:pt x="7661" y="14667"/>
                  </a:lnTo>
                  <a:cubicBezTo>
                    <a:pt x="7655" y="14661"/>
                    <a:pt x="7655" y="14655"/>
                    <a:pt x="7655" y="14644"/>
                  </a:cubicBezTo>
                  <a:cubicBezTo>
                    <a:pt x="7649" y="14626"/>
                    <a:pt x="7631" y="14602"/>
                    <a:pt x="7625" y="14578"/>
                  </a:cubicBezTo>
                  <a:cubicBezTo>
                    <a:pt x="7619" y="14566"/>
                    <a:pt x="7619" y="14554"/>
                    <a:pt x="7607" y="14543"/>
                  </a:cubicBezTo>
                  <a:cubicBezTo>
                    <a:pt x="7602" y="14519"/>
                    <a:pt x="7596" y="14495"/>
                    <a:pt x="7590" y="14483"/>
                  </a:cubicBezTo>
                  <a:cubicBezTo>
                    <a:pt x="7578" y="14465"/>
                    <a:pt x="7578" y="14459"/>
                    <a:pt x="7572" y="14448"/>
                  </a:cubicBezTo>
                  <a:cubicBezTo>
                    <a:pt x="7566" y="14424"/>
                    <a:pt x="7560" y="14400"/>
                    <a:pt x="7542" y="14370"/>
                  </a:cubicBezTo>
                  <a:cubicBezTo>
                    <a:pt x="7542" y="14364"/>
                    <a:pt x="7536" y="14358"/>
                    <a:pt x="7536" y="14341"/>
                  </a:cubicBezTo>
                  <a:cubicBezTo>
                    <a:pt x="7518" y="14311"/>
                    <a:pt x="7512" y="14275"/>
                    <a:pt x="7507" y="14246"/>
                  </a:cubicBezTo>
                  <a:cubicBezTo>
                    <a:pt x="7507" y="14240"/>
                    <a:pt x="7501" y="14222"/>
                    <a:pt x="7501" y="14216"/>
                  </a:cubicBezTo>
                  <a:cubicBezTo>
                    <a:pt x="7489" y="14192"/>
                    <a:pt x="7483" y="14168"/>
                    <a:pt x="7477" y="14139"/>
                  </a:cubicBezTo>
                  <a:cubicBezTo>
                    <a:pt x="7471" y="14127"/>
                    <a:pt x="7471" y="14115"/>
                    <a:pt x="7459" y="14103"/>
                  </a:cubicBezTo>
                  <a:cubicBezTo>
                    <a:pt x="7453" y="14079"/>
                    <a:pt x="7447" y="14062"/>
                    <a:pt x="7447" y="14038"/>
                  </a:cubicBezTo>
                  <a:cubicBezTo>
                    <a:pt x="7447" y="14026"/>
                    <a:pt x="7441" y="14008"/>
                    <a:pt x="7441" y="14002"/>
                  </a:cubicBezTo>
                  <a:cubicBezTo>
                    <a:pt x="7429" y="13973"/>
                    <a:pt x="7423" y="13949"/>
                    <a:pt x="7417" y="13919"/>
                  </a:cubicBezTo>
                  <a:cubicBezTo>
                    <a:pt x="7417" y="13913"/>
                    <a:pt x="7411" y="13895"/>
                    <a:pt x="7411" y="13889"/>
                  </a:cubicBezTo>
                  <a:cubicBezTo>
                    <a:pt x="7400" y="13854"/>
                    <a:pt x="7394" y="13818"/>
                    <a:pt x="7388" y="13788"/>
                  </a:cubicBezTo>
                  <a:cubicBezTo>
                    <a:pt x="7388" y="13771"/>
                    <a:pt x="7382" y="13759"/>
                    <a:pt x="7382" y="13747"/>
                  </a:cubicBezTo>
                  <a:cubicBezTo>
                    <a:pt x="7370" y="13729"/>
                    <a:pt x="7370" y="13699"/>
                    <a:pt x="7364" y="13676"/>
                  </a:cubicBezTo>
                  <a:cubicBezTo>
                    <a:pt x="7364" y="13658"/>
                    <a:pt x="7358" y="13646"/>
                    <a:pt x="7358" y="13628"/>
                  </a:cubicBezTo>
                  <a:cubicBezTo>
                    <a:pt x="7352" y="13610"/>
                    <a:pt x="7352" y="13587"/>
                    <a:pt x="7352" y="13563"/>
                  </a:cubicBezTo>
                  <a:cubicBezTo>
                    <a:pt x="7352" y="13551"/>
                    <a:pt x="7340" y="13533"/>
                    <a:pt x="7340" y="13521"/>
                  </a:cubicBezTo>
                  <a:cubicBezTo>
                    <a:pt x="7340" y="13492"/>
                    <a:pt x="7334" y="13468"/>
                    <a:pt x="7334" y="13438"/>
                  </a:cubicBezTo>
                  <a:cubicBezTo>
                    <a:pt x="7334" y="13420"/>
                    <a:pt x="7334" y="13414"/>
                    <a:pt x="7328" y="13397"/>
                  </a:cubicBezTo>
                  <a:cubicBezTo>
                    <a:pt x="7322" y="13361"/>
                    <a:pt x="7322" y="13319"/>
                    <a:pt x="7311" y="13278"/>
                  </a:cubicBezTo>
                  <a:lnTo>
                    <a:pt x="7311" y="13242"/>
                  </a:lnTo>
                  <a:cubicBezTo>
                    <a:pt x="7311" y="13212"/>
                    <a:pt x="7305" y="13183"/>
                    <a:pt x="7305" y="13153"/>
                  </a:cubicBezTo>
                  <a:lnTo>
                    <a:pt x="7305" y="13112"/>
                  </a:lnTo>
                  <a:cubicBezTo>
                    <a:pt x="7305" y="13082"/>
                    <a:pt x="7305" y="13058"/>
                    <a:pt x="7299" y="13028"/>
                  </a:cubicBezTo>
                  <a:lnTo>
                    <a:pt x="7299" y="12981"/>
                  </a:lnTo>
                  <a:lnTo>
                    <a:pt x="7299" y="12892"/>
                  </a:lnTo>
                  <a:lnTo>
                    <a:pt x="7299" y="12850"/>
                  </a:lnTo>
                  <a:lnTo>
                    <a:pt x="7299" y="12714"/>
                  </a:lnTo>
                  <a:lnTo>
                    <a:pt x="7299" y="12565"/>
                  </a:lnTo>
                  <a:lnTo>
                    <a:pt x="7299" y="12524"/>
                  </a:lnTo>
                  <a:cubicBezTo>
                    <a:pt x="7299" y="12488"/>
                    <a:pt x="7299" y="12458"/>
                    <a:pt x="7305" y="12417"/>
                  </a:cubicBezTo>
                  <a:lnTo>
                    <a:pt x="7305" y="12369"/>
                  </a:lnTo>
                  <a:cubicBezTo>
                    <a:pt x="7305" y="12340"/>
                    <a:pt x="7305" y="12298"/>
                    <a:pt x="7311" y="12268"/>
                  </a:cubicBezTo>
                  <a:cubicBezTo>
                    <a:pt x="7311" y="12256"/>
                    <a:pt x="7311" y="12233"/>
                    <a:pt x="7322" y="12221"/>
                  </a:cubicBezTo>
                  <a:cubicBezTo>
                    <a:pt x="7322" y="12191"/>
                    <a:pt x="7328" y="12161"/>
                    <a:pt x="7328" y="12132"/>
                  </a:cubicBezTo>
                  <a:cubicBezTo>
                    <a:pt x="7334" y="12072"/>
                    <a:pt x="7340" y="12013"/>
                    <a:pt x="7340" y="11954"/>
                  </a:cubicBezTo>
                  <a:cubicBezTo>
                    <a:pt x="7340" y="11936"/>
                    <a:pt x="7352" y="11912"/>
                    <a:pt x="7352" y="11900"/>
                  </a:cubicBezTo>
                  <a:cubicBezTo>
                    <a:pt x="7358" y="11853"/>
                    <a:pt x="7358" y="11811"/>
                    <a:pt x="7364" y="11764"/>
                  </a:cubicBezTo>
                  <a:cubicBezTo>
                    <a:pt x="7364" y="11746"/>
                    <a:pt x="7370" y="11728"/>
                    <a:pt x="7370" y="11704"/>
                  </a:cubicBezTo>
                  <a:cubicBezTo>
                    <a:pt x="7382" y="11663"/>
                    <a:pt x="7388" y="11609"/>
                    <a:pt x="7394" y="11568"/>
                  </a:cubicBezTo>
                  <a:cubicBezTo>
                    <a:pt x="7394" y="11550"/>
                    <a:pt x="7400" y="11538"/>
                    <a:pt x="7400" y="11526"/>
                  </a:cubicBezTo>
                  <a:cubicBezTo>
                    <a:pt x="7411" y="11467"/>
                    <a:pt x="7423" y="11407"/>
                    <a:pt x="7429" y="11348"/>
                  </a:cubicBezTo>
                  <a:cubicBezTo>
                    <a:pt x="7429" y="11336"/>
                    <a:pt x="7441" y="11312"/>
                    <a:pt x="7441" y="11300"/>
                  </a:cubicBezTo>
                  <a:cubicBezTo>
                    <a:pt x="7447" y="11253"/>
                    <a:pt x="7453" y="11211"/>
                    <a:pt x="7471" y="11164"/>
                  </a:cubicBezTo>
                  <a:cubicBezTo>
                    <a:pt x="7477" y="11140"/>
                    <a:pt x="7477" y="11128"/>
                    <a:pt x="7483" y="11104"/>
                  </a:cubicBezTo>
                  <a:cubicBezTo>
                    <a:pt x="7489" y="11063"/>
                    <a:pt x="7507" y="11009"/>
                    <a:pt x="7512" y="10962"/>
                  </a:cubicBezTo>
                  <a:cubicBezTo>
                    <a:pt x="7512" y="10950"/>
                    <a:pt x="7518" y="10938"/>
                    <a:pt x="7518" y="10920"/>
                  </a:cubicBezTo>
                  <a:lnTo>
                    <a:pt x="7566" y="10742"/>
                  </a:lnTo>
                  <a:cubicBezTo>
                    <a:pt x="7572" y="10724"/>
                    <a:pt x="7572" y="10707"/>
                    <a:pt x="7578" y="10689"/>
                  </a:cubicBezTo>
                  <a:cubicBezTo>
                    <a:pt x="7596" y="10647"/>
                    <a:pt x="7602" y="10600"/>
                    <a:pt x="7619" y="10558"/>
                  </a:cubicBezTo>
                  <a:cubicBezTo>
                    <a:pt x="7625" y="10534"/>
                    <a:pt x="7631" y="10517"/>
                    <a:pt x="7631" y="10499"/>
                  </a:cubicBezTo>
                  <a:cubicBezTo>
                    <a:pt x="7649" y="10451"/>
                    <a:pt x="7661" y="10398"/>
                    <a:pt x="7679" y="10356"/>
                  </a:cubicBezTo>
                  <a:cubicBezTo>
                    <a:pt x="7685" y="10344"/>
                    <a:pt x="7685" y="10327"/>
                    <a:pt x="7691" y="10309"/>
                  </a:cubicBezTo>
                  <a:cubicBezTo>
                    <a:pt x="7714" y="10249"/>
                    <a:pt x="7726" y="10190"/>
                    <a:pt x="7750" y="10131"/>
                  </a:cubicBezTo>
                  <a:cubicBezTo>
                    <a:pt x="7756" y="10119"/>
                    <a:pt x="7768" y="10095"/>
                    <a:pt x="7768" y="10083"/>
                  </a:cubicBezTo>
                  <a:lnTo>
                    <a:pt x="7809" y="9947"/>
                  </a:lnTo>
                  <a:cubicBezTo>
                    <a:pt x="7815" y="9923"/>
                    <a:pt x="7827" y="9911"/>
                    <a:pt x="7833" y="9887"/>
                  </a:cubicBezTo>
                  <a:cubicBezTo>
                    <a:pt x="7845" y="9846"/>
                    <a:pt x="7869" y="9792"/>
                    <a:pt x="7887" y="9751"/>
                  </a:cubicBezTo>
                  <a:cubicBezTo>
                    <a:pt x="7892" y="9733"/>
                    <a:pt x="7892" y="9721"/>
                    <a:pt x="7898" y="9703"/>
                  </a:cubicBezTo>
                  <a:lnTo>
                    <a:pt x="7964" y="9525"/>
                  </a:lnTo>
                  <a:cubicBezTo>
                    <a:pt x="7976" y="9513"/>
                    <a:pt x="7982" y="9489"/>
                    <a:pt x="7987" y="9472"/>
                  </a:cubicBezTo>
                  <a:cubicBezTo>
                    <a:pt x="8005" y="9430"/>
                    <a:pt x="8023" y="9382"/>
                    <a:pt x="8041" y="9341"/>
                  </a:cubicBezTo>
                  <a:cubicBezTo>
                    <a:pt x="8047" y="9317"/>
                    <a:pt x="8053" y="9305"/>
                    <a:pt x="8065" y="9282"/>
                  </a:cubicBezTo>
                  <a:cubicBezTo>
                    <a:pt x="8082" y="9234"/>
                    <a:pt x="8100" y="9192"/>
                    <a:pt x="8124" y="9145"/>
                  </a:cubicBezTo>
                  <a:lnTo>
                    <a:pt x="8142" y="9103"/>
                  </a:lnTo>
                  <a:cubicBezTo>
                    <a:pt x="8172" y="9044"/>
                    <a:pt x="8195" y="8985"/>
                    <a:pt x="8225" y="8925"/>
                  </a:cubicBezTo>
                  <a:cubicBezTo>
                    <a:pt x="8231" y="8907"/>
                    <a:pt x="8243" y="8884"/>
                    <a:pt x="8249" y="8872"/>
                  </a:cubicBezTo>
                  <a:cubicBezTo>
                    <a:pt x="8272" y="8824"/>
                    <a:pt x="8290" y="8783"/>
                    <a:pt x="8308" y="8747"/>
                  </a:cubicBezTo>
                  <a:cubicBezTo>
                    <a:pt x="8314" y="8723"/>
                    <a:pt x="8332" y="8711"/>
                    <a:pt x="8338" y="8688"/>
                  </a:cubicBezTo>
                  <a:lnTo>
                    <a:pt x="8403" y="8551"/>
                  </a:lnTo>
                  <a:lnTo>
                    <a:pt x="8427" y="8510"/>
                  </a:lnTo>
                  <a:cubicBezTo>
                    <a:pt x="8457" y="8450"/>
                    <a:pt x="8486" y="8397"/>
                    <a:pt x="8516" y="8337"/>
                  </a:cubicBezTo>
                  <a:cubicBezTo>
                    <a:pt x="8522" y="8320"/>
                    <a:pt x="8528" y="8308"/>
                    <a:pt x="8546" y="8284"/>
                  </a:cubicBezTo>
                  <a:cubicBezTo>
                    <a:pt x="8569" y="8242"/>
                    <a:pt x="8587" y="8201"/>
                    <a:pt x="8611" y="8159"/>
                  </a:cubicBezTo>
                  <a:cubicBezTo>
                    <a:pt x="8617" y="8136"/>
                    <a:pt x="8635" y="8124"/>
                    <a:pt x="8641" y="8100"/>
                  </a:cubicBezTo>
                  <a:cubicBezTo>
                    <a:pt x="8664" y="8052"/>
                    <a:pt x="8694" y="8011"/>
                    <a:pt x="8718" y="7975"/>
                  </a:cubicBezTo>
                  <a:lnTo>
                    <a:pt x="8736" y="7928"/>
                  </a:lnTo>
                  <a:cubicBezTo>
                    <a:pt x="8765" y="7868"/>
                    <a:pt x="8807" y="7815"/>
                    <a:pt x="8837" y="7767"/>
                  </a:cubicBezTo>
                  <a:cubicBezTo>
                    <a:pt x="8843" y="7750"/>
                    <a:pt x="8854" y="7738"/>
                    <a:pt x="8866" y="7720"/>
                  </a:cubicBezTo>
                  <a:cubicBezTo>
                    <a:pt x="8884" y="7678"/>
                    <a:pt x="8914" y="7637"/>
                    <a:pt x="8938" y="7595"/>
                  </a:cubicBezTo>
                  <a:cubicBezTo>
                    <a:pt x="8955" y="7571"/>
                    <a:pt x="8961" y="7560"/>
                    <a:pt x="8973" y="7536"/>
                  </a:cubicBezTo>
                  <a:cubicBezTo>
                    <a:pt x="9003" y="7488"/>
                    <a:pt x="9027" y="7453"/>
                    <a:pt x="9056" y="7411"/>
                  </a:cubicBezTo>
                  <a:cubicBezTo>
                    <a:pt x="9062" y="7393"/>
                    <a:pt x="9080" y="7381"/>
                    <a:pt x="9086" y="7364"/>
                  </a:cubicBezTo>
                  <a:cubicBezTo>
                    <a:pt x="9122" y="7310"/>
                    <a:pt x="9163" y="7263"/>
                    <a:pt x="9199" y="7203"/>
                  </a:cubicBezTo>
                  <a:cubicBezTo>
                    <a:pt x="9205" y="7185"/>
                    <a:pt x="9223" y="7174"/>
                    <a:pt x="9229" y="7156"/>
                  </a:cubicBezTo>
                  <a:cubicBezTo>
                    <a:pt x="9258" y="7120"/>
                    <a:pt x="9288" y="7073"/>
                    <a:pt x="9312" y="7037"/>
                  </a:cubicBezTo>
                  <a:cubicBezTo>
                    <a:pt x="9324" y="7025"/>
                    <a:pt x="9329" y="7001"/>
                    <a:pt x="9347" y="6984"/>
                  </a:cubicBezTo>
                  <a:cubicBezTo>
                    <a:pt x="9377" y="6948"/>
                    <a:pt x="9407" y="6906"/>
                    <a:pt x="9436" y="6865"/>
                  </a:cubicBezTo>
                  <a:cubicBezTo>
                    <a:pt x="9442" y="6853"/>
                    <a:pt x="9460" y="6835"/>
                    <a:pt x="9466" y="6829"/>
                  </a:cubicBezTo>
                  <a:cubicBezTo>
                    <a:pt x="9502" y="6776"/>
                    <a:pt x="9549" y="6728"/>
                    <a:pt x="9585" y="6675"/>
                  </a:cubicBezTo>
                  <a:cubicBezTo>
                    <a:pt x="9591" y="6657"/>
                    <a:pt x="9609" y="6651"/>
                    <a:pt x="9614" y="6639"/>
                  </a:cubicBezTo>
                  <a:cubicBezTo>
                    <a:pt x="9644" y="6598"/>
                    <a:pt x="9674" y="6556"/>
                    <a:pt x="9704" y="6520"/>
                  </a:cubicBezTo>
                  <a:cubicBezTo>
                    <a:pt x="9715" y="6503"/>
                    <a:pt x="9733" y="6491"/>
                    <a:pt x="9739" y="6467"/>
                  </a:cubicBezTo>
                  <a:cubicBezTo>
                    <a:pt x="9769" y="6431"/>
                    <a:pt x="9804" y="6384"/>
                    <a:pt x="9834" y="6348"/>
                  </a:cubicBezTo>
                  <a:cubicBezTo>
                    <a:pt x="9846" y="6330"/>
                    <a:pt x="9858" y="6324"/>
                    <a:pt x="9864" y="6313"/>
                  </a:cubicBezTo>
                  <a:cubicBezTo>
                    <a:pt x="9911" y="6259"/>
                    <a:pt x="9947" y="6212"/>
                    <a:pt x="9994" y="6164"/>
                  </a:cubicBezTo>
                  <a:cubicBezTo>
                    <a:pt x="10000" y="6146"/>
                    <a:pt x="10012" y="6140"/>
                    <a:pt x="10024" y="6123"/>
                  </a:cubicBezTo>
                  <a:cubicBezTo>
                    <a:pt x="10054" y="6087"/>
                    <a:pt x="10090" y="6051"/>
                    <a:pt x="10125" y="6016"/>
                  </a:cubicBezTo>
                  <a:cubicBezTo>
                    <a:pt x="10143" y="5998"/>
                    <a:pt x="10155" y="5986"/>
                    <a:pt x="10161" y="5968"/>
                  </a:cubicBezTo>
                  <a:cubicBezTo>
                    <a:pt x="10202" y="5933"/>
                    <a:pt x="10232" y="5897"/>
                    <a:pt x="10268" y="5855"/>
                  </a:cubicBezTo>
                  <a:lnTo>
                    <a:pt x="10297" y="5826"/>
                  </a:lnTo>
                  <a:cubicBezTo>
                    <a:pt x="10339" y="5784"/>
                    <a:pt x="10386" y="5737"/>
                    <a:pt x="10428" y="5689"/>
                  </a:cubicBezTo>
                  <a:lnTo>
                    <a:pt x="10458" y="5659"/>
                  </a:lnTo>
                  <a:lnTo>
                    <a:pt x="10570" y="5547"/>
                  </a:lnTo>
                  <a:lnTo>
                    <a:pt x="10606" y="5511"/>
                  </a:lnTo>
                  <a:cubicBezTo>
                    <a:pt x="10648" y="5469"/>
                    <a:pt x="10683" y="5434"/>
                    <a:pt x="10719" y="5404"/>
                  </a:cubicBezTo>
                  <a:cubicBezTo>
                    <a:pt x="10725" y="5398"/>
                    <a:pt x="10743" y="5392"/>
                    <a:pt x="10749" y="5374"/>
                  </a:cubicBezTo>
                  <a:cubicBezTo>
                    <a:pt x="10796" y="5333"/>
                    <a:pt x="10844" y="5285"/>
                    <a:pt x="10891" y="5250"/>
                  </a:cubicBezTo>
                  <a:cubicBezTo>
                    <a:pt x="10897" y="5244"/>
                    <a:pt x="10903" y="5232"/>
                    <a:pt x="10921" y="5226"/>
                  </a:cubicBezTo>
                  <a:cubicBezTo>
                    <a:pt x="10956" y="5190"/>
                    <a:pt x="10992" y="5161"/>
                    <a:pt x="11040" y="5125"/>
                  </a:cubicBezTo>
                  <a:cubicBezTo>
                    <a:pt x="11051" y="5107"/>
                    <a:pt x="11069" y="5101"/>
                    <a:pt x="11075" y="5083"/>
                  </a:cubicBezTo>
                  <a:cubicBezTo>
                    <a:pt x="11111" y="5054"/>
                    <a:pt x="11158" y="5018"/>
                    <a:pt x="11194" y="4988"/>
                  </a:cubicBezTo>
                  <a:cubicBezTo>
                    <a:pt x="11200" y="4982"/>
                    <a:pt x="11212" y="4977"/>
                    <a:pt x="11224" y="4965"/>
                  </a:cubicBezTo>
                  <a:cubicBezTo>
                    <a:pt x="11277" y="4929"/>
                    <a:pt x="11319" y="4887"/>
                    <a:pt x="11372" y="4846"/>
                  </a:cubicBezTo>
                  <a:lnTo>
                    <a:pt x="11461" y="4781"/>
                  </a:lnTo>
                  <a:cubicBezTo>
                    <a:pt x="11479" y="4775"/>
                    <a:pt x="11485" y="4769"/>
                    <a:pt x="11497" y="4757"/>
                  </a:cubicBezTo>
                  <a:cubicBezTo>
                    <a:pt x="11538" y="4739"/>
                    <a:pt x="11568" y="4709"/>
                    <a:pt x="11604" y="4686"/>
                  </a:cubicBezTo>
                  <a:cubicBezTo>
                    <a:pt x="11616" y="4680"/>
                    <a:pt x="11633" y="4662"/>
                    <a:pt x="11645" y="4656"/>
                  </a:cubicBezTo>
                  <a:cubicBezTo>
                    <a:pt x="11669" y="4638"/>
                    <a:pt x="11699" y="4620"/>
                    <a:pt x="11722" y="4602"/>
                  </a:cubicBezTo>
                  <a:cubicBezTo>
                    <a:pt x="11734" y="4597"/>
                    <a:pt x="11752" y="4579"/>
                    <a:pt x="11764" y="4573"/>
                  </a:cubicBezTo>
                  <a:lnTo>
                    <a:pt x="11835" y="4531"/>
                  </a:lnTo>
                  <a:cubicBezTo>
                    <a:pt x="11847" y="4519"/>
                    <a:pt x="11865" y="4507"/>
                    <a:pt x="11883" y="4501"/>
                  </a:cubicBezTo>
                  <a:lnTo>
                    <a:pt x="11954" y="4454"/>
                  </a:lnTo>
                  <a:cubicBezTo>
                    <a:pt x="11966" y="4448"/>
                    <a:pt x="11984" y="4430"/>
                    <a:pt x="11996" y="4424"/>
                  </a:cubicBezTo>
                  <a:cubicBezTo>
                    <a:pt x="12019" y="4412"/>
                    <a:pt x="12049" y="4395"/>
                    <a:pt x="12073" y="4383"/>
                  </a:cubicBezTo>
                  <a:lnTo>
                    <a:pt x="12114" y="4359"/>
                  </a:lnTo>
                  <a:cubicBezTo>
                    <a:pt x="12150" y="4335"/>
                    <a:pt x="12197" y="4311"/>
                    <a:pt x="12233" y="4294"/>
                  </a:cubicBezTo>
                  <a:lnTo>
                    <a:pt x="4959" y="1"/>
                  </a:lnTo>
                  <a:close/>
                  <a:moveTo>
                    <a:pt x="8605" y="15819"/>
                  </a:moveTo>
                  <a:cubicBezTo>
                    <a:pt x="8605" y="15819"/>
                    <a:pt x="8605" y="15819"/>
                    <a:pt x="8605" y="15819"/>
                  </a:cubicBezTo>
                  <a:cubicBezTo>
                    <a:pt x="8607" y="15820"/>
                    <a:pt x="8609" y="15821"/>
                    <a:pt x="8610" y="15822"/>
                  </a:cubicBezTo>
                  <a:lnTo>
                    <a:pt x="8610" y="15822"/>
                  </a:lnTo>
                  <a:lnTo>
                    <a:pt x="8605" y="15819"/>
                  </a:lnTo>
                  <a:close/>
                  <a:moveTo>
                    <a:pt x="8610" y="15822"/>
                  </a:moveTo>
                  <a:lnTo>
                    <a:pt x="8676" y="15861"/>
                  </a:lnTo>
                  <a:cubicBezTo>
                    <a:pt x="8660" y="15850"/>
                    <a:pt x="8633" y="15834"/>
                    <a:pt x="8610" y="15822"/>
                  </a:cubicBez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36;p45">
              <a:extLst>
                <a:ext uri="{FF2B5EF4-FFF2-40B4-BE49-F238E27FC236}">
                  <a16:creationId xmlns:a16="http://schemas.microsoft.com/office/drawing/2014/main" id="{05C89EB9-DFBF-41AC-9D1D-551A7343951B}"/>
                </a:ext>
              </a:extLst>
            </p:cNvPr>
            <p:cNvSpPr/>
            <p:nvPr/>
          </p:nvSpPr>
          <p:spPr>
            <a:xfrm>
              <a:off x="9706338" y="-1666865"/>
              <a:ext cx="130405" cy="2622401"/>
            </a:xfrm>
            <a:custGeom>
              <a:avLst/>
              <a:gdLst/>
              <a:ahLst/>
              <a:cxnLst/>
              <a:rect l="l" t="t" r="r" b="b"/>
              <a:pathLst>
                <a:path w="601" h="12459" extrusionOk="0">
                  <a:moveTo>
                    <a:pt x="1" y="1"/>
                  </a:moveTo>
                  <a:lnTo>
                    <a:pt x="30" y="12132"/>
                  </a:lnTo>
                  <a:lnTo>
                    <a:pt x="600" y="12458"/>
                  </a:lnTo>
                  <a:lnTo>
                    <a:pt x="565"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37;p45">
              <a:extLst>
                <a:ext uri="{FF2B5EF4-FFF2-40B4-BE49-F238E27FC236}">
                  <a16:creationId xmlns:a16="http://schemas.microsoft.com/office/drawing/2014/main" id="{C1DD70AE-A679-434D-BC37-5DCD32EB25BC}"/>
                </a:ext>
              </a:extLst>
            </p:cNvPr>
            <p:cNvSpPr/>
            <p:nvPr/>
          </p:nvSpPr>
          <p:spPr>
            <a:xfrm>
              <a:off x="9706338" y="-4241474"/>
              <a:ext cx="4718447" cy="2643660"/>
            </a:xfrm>
            <a:custGeom>
              <a:avLst/>
              <a:gdLst/>
              <a:ahLst/>
              <a:cxnLst/>
              <a:rect l="l" t="t" r="r" b="b"/>
              <a:pathLst>
                <a:path w="21746" h="12560" extrusionOk="0">
                  <a:moveTo>
                    <a:pt x="21175" y="0"/>
                  </a:moveTo>
                  <a:lnTo>
                    <a:pt x="1" y="12233"/>
                  </a:lnTo>
                  <a:lnTo>
                    <a:pt x="565" y="12559"/>
                  </a:lnTo>
                  <a:lnTo>
                    <a:pt x="21745" y="333"/>
                  </a:lnTo>
                  <a:lnTo>
                    <a:pt x="211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38;p45">
              <a:extLst>
                <a:ext uri="{FF2B5EF4-FFF2-40B4-BE49-F238E27FC236}">
                  <a16:creationId xmlns:a16="http://schemas.microsoft.com/office/drawing/2014/main" id="{7F2C4D75-3D29-4160-9F0C-754D564BAD7D}"/>
                </a:ext>
              </a:extLst>
            </p:cNvPr>
            <p:cNvSpPr/>
            <p:nvPr/>
          </p:nvSpPr>
          <p:spPr>
            <a:xfrm>
              <a:off x="9828714" y="-4171594"/>
              <a:ext cx="4602363" cy="5127143"/>
            </a:xfrm>
            <a:custGeom>
              <a:avLst/>
              <a:gdLst/>
              <a:ahLst/>
              <a:cxnLst/>
              <a:rect l="l" t="t" r="r" b="b"/>
              <a:pathLst>
                <a:path w="21211" h="24359" extrusionOk="0">
                  <a:moveTo>
                    <a:pt x="21181" y="1"/>
                  </a:moveTo>
                  <a:lnTo>
                    <a:pt x="1" y="12227"/>
                  </a:lnTo>
                  <a:lnTo>
                    <a:pt x="36" y="24358"/>
                  </a:lnTo>
                  <a:lnTo>
                    <a:pt x="21211" y="12132"/>
                  </a:lnTo>
                  <a:lnTo>
                    <a:pt x="21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39;p45">
              <a:extLst>
                <a:ext uri="{FF2B5EF4-FFF2-40B4-BE49-F238E27FC236}">
                  <a16:creationId xmlns:a16="http://schemas.microsoft.com/office/drawing/2014/main" id="{8E63E52E-284F-4CAB-9008-72AD3A6FFDA5}"/>
                </a:ext>
              </a:extLst>
            </p:cNvPr>
            <p:cNvSpPr/>
            <p:nvPr/>
          </p:nvSpPr>
          <p:spPr>
            <a:xfrm>
              <a:off x="9931779" y="-4022784"/>
              <a:ext cx="4396232" cy="4830784"/>
            </a:xfrm>
            <a:custGeom>
              <a:avLst/>
              <a:gdLst/>
              <a:ahLst/>
              <a:cxnLst/>
              <a:rect l="l" t="t" r="r" b="b"/>
              <a:pathLst>
                <a:path w="20261" h="22951" extrusionOk="0">
                  <a:moveTo>
                    <a:pt x="20261" y="0"/>
                  </a:moveTo>
                  <a:lnTo>
                    <a:pt x="1" y="11698"/>
                  </a:lnTo>
                  <a:lnTo>
                    <a:pt x="1" y="22951"/>
                  </a:lnTo>
                  <a:lnTo>
                    <a:pt x="20261" y="11253"/>
                  </a:lnTo>
                  <a:lnTo>
                    <a:pt x="20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40;p45">
              <a:extLst>
                <a:ext uri="{FF2B5EF4-FFF2-40B4-BE49-F238E27FC236}">
                  <a16:creationId xmlns:a16="http://schemas.microsoft.com/office/drawing/2014/main" id="{741149F9-C9AA-4D25-BEB5-DF6195516088}"/>
                </a:ext>
              </a:extLst>
            </p:cNvPr>
            <p:cNvSpPr/>
            <p:nvPr/>
          </p:nvSpPr>
          <p:spPr>
            <a:xfrm>
              <a:off x="9875147" y="-3484162"/>
              <a:ext cx="4508410" cy="2543681"/>
            </a:xfrm>
            <a:custGeom>
              <a:avLst/>
              <a:gdLst/>
              <a:ahLst/>
              <a:cxnLst/>
              <a:rect l="l" t="t" r="r" b="b"/>
              <a:pathLst>
                <a:path w="20778" h="12085" extrusionOk="0">
                  <a:moveTo>
                    <a:pt x="20700" y="1"/>
                  </a:moveTo>
                  <a:lnTo>
                    <a:pt x="0" y="11948"/>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41;p45">
              <a:extLst>
                <a:ext uri="{FF2B5EF4-FFF2-40B4-BE49-F238E27FC236}">
                  <a16:creationId xmlns:a16="http://schemas.microsoft.com/office/drawing/2014/main" id="{C4176D06-E551-4C78-BFC6-4D6F27EAD12D}"/>
                </a:ext>
              </a:extLst>
            </p:cNvPr>
            <p:cNvSpPr/>
            <p:nvPr/>
          </p:nvSpPr>
          <p:spPr>
            <a:xfrm>
              <a:off x="9875147" y="-2879238"/>
              <a:ext cx="4508410" cy="2543681"/>
            </a:xfrm>
            <a:custGeom>
              <a:avLst/>
              <a:gdLst/>
              <a:ahLst/>
              <a:cxnLst/>
              <a:rect l="l" t="t" r="r" b="b"/>
              <a:pathLst>
                <a:path w="20778" h="12085" extrusionOk="0">
                  <a:moveTo>
                    <a:pt x="20700" y="1"/>
                  </a:moveTo>
                  <a:lnTo>
                    <a:pt x="0" y="11942"/>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42;p45">
              <a:extLst>
                <a:ext uri="{FF2B5EF4-FFF2-40B4-BE49-F238E27FC236}">
                  <a16:creationId xmlns:a16="http://schemas.microsoft.com/office/drawing/2014/main" id="{180F412A-812A-45FC-90CA-78F17B1F740F}"/>
                </a:ext>
              </a:extLst>
            </p:cNvPr>
            <p:cNvSpPr/>
            <p:nvPr/>
          </p:nvSpPr>
          <p:spPr>
            <a:xfrm>
              <a:off x="9873845" y="-2275577"/>
              <a:ext cx="4509712" cy="2544944"/>
            </a:xfrm>
            <a:custGeom>
              <a:avLst/>
              <a:gdLst/>
              <a:ahLst/>
              <a:cxnLst/>
              <a:rect l="l" t="t" r="r" b="b"/>
              <a:pathLst>
                <a:path w="20784" h="12091" extrusionOk="0">
                  <a:moveTo>
                    <a:pt x="20700" y="1"/>
                  </a:moveTo>
                  <a:lnTo>
                    <a:pt x="1" y="11948"/>
                  </a:lnTo>
                  <a:lnTo>
                    <a:pt x="84" y="12090"/>
                  </a:lnTo>
                  <a:lnTo>
                    <a:pt x="20783"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43;p45">
              <a:extLst>
                <a:ext uri="{FF2B5EF4-FFF2-40B4-BE49-F238E27FC236}">
                  <a16:creationId xmlns:a16="http://schemas.microsoft.com/office/drawing/2014/main" id="{4B9ED724-333F-43D3-91F6-2855C556AD46}"/>
                </a:ext>
              </a:extLst>
            </p:cNvPr>
            <p:cNvSpPr/>
            <p:nvPr/>
          </p:nvSpPr>
          <p:spPr>
            <a:xfrm>
              <a:off x="13607610" y="-3656546"/>
              <a:ext cx="36236" cy="2419917"/>
            </a:xfrm>
            <a:custGeom>
              <a:avLst/>
              <a:gdLst/>
              <a:ahLst/>
              <a:cxnLst/>
              <a:rect l="l" t="t" r="r" b="b"/>
              <a:pathLst>
                <a:path w="167"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44;p45">
              <a:extLst>
                <a:ext uri="{FF2B5EF4-FFF2-40B4-BE49-F238E27FC236}">
                  <a16:creationId xmlns:a16="http://schemas.microsoft.com/office/drawing/2014/main" id="{181109D8-6CE2-45AE-8581-D980CDBB7CBC}"/>
                </a:ext>
              </a:extLst>
            </p:cNvPr>
            <p:cNvSpPr/>
            <p:nvPr/>
          </p:nvSpPr>
          <p:spPr>
            <a:xfrm>
              <a:off x="12860336" y="-3237899"/>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45;p45">
              <a:extLst>
                <a:ext uri="{FF2B5EF4-FFF2-40B4-BE49-F238E27FC236}">
                  <a16:creationId xmlns:a16="http://schemas.microsoft.com/office/drawing/2014/main" id="{8A1C6C95-21E4-4C67-AFF9-CFAB0FDA18D8}"/>
                </a:ext>
              </a:extLst>
            </p:cNvPr>
            <p:cNvSpPr/>
            <p:nvPr/>
          </p:nvSpPr>
          <p:spPr>
            <a:xfrm>
              <a:off x="12111761" y="-2816725"/>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6;p45">
              <a:extLst>
                <a:ext uri="{FF2B5EF4-FFF2-40B4-BE49-F238E27FC236}">
                  <a16:creationId xmlns:a16="http://schemas.microsoft.com/office/drawing/2014/main" id="{DE3E6713-F00A-4E67-90DE-8FE0807476F7}"/>
                </a:ext>
              </a:extLst>
            </p:cNvPr>
            <p:cNvSpPr/>
            <p:nvPr/>
          </p:nvSpPr>
          <p:spPr>
            <a:xfrm>
              <a:off x="11363185" y="-2399340"/>
              <a:ext cx="35151" cy="2421180"/>
            </a:xfrm>
            <a:custGeom>
              <a:avLst/>
              <a:gdLst/>
              <a:ahLst/>
              <a:cxnLst/>
              <a:rect l="l" t="t" r="r" b="b"/>
              <a:pathLst>
                <a:path w="162" h="11503" extrusionOk="0">
                  <a:moveTo>
                    <a:pt x="1" y="1"/>
                  </a:moveTo>
                  <a:lnTo>
                    <a:pt x="1" y="11503"/>
                  </a:lnTo>
                  <a:lnTo>
                    <a:pt x="161" y="11503"/>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7;p45">
              <a:extLst>
                <a:ext uri="{FF2B5EF4-FFF2-40B4-BE49-F238E27FC236}">
                  <a16:creationId xmlns:a16="http://schemas.microsoft.com/office/drawing/2014/main" id="{B2A455FB-FC41-4F49-AF86-4969698E95AA}"/>
                </a:ext>
              </a:extLst>
            </p:cNvPr>
            <p:cNvSpPr/>
            <p:nvPr/>
          </p:nvSpPr>
          <p:spPr>
            <a:xfrm>
              <a:off x="10614610" y="-1979219"/>
              <a:ext cx="35151" cy="2419707"/>
            </a:xfrm>
            <a:custGeom>
              <a:avLst/>
              <a:gdLst/>
              <a:ahLst/>
              <a:cxnLst/>
              <a:rect l="l" t="t" r="r" b="b"/>
              <a:pathLst>
                <a:path w="162"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8;p45">
              <a:extLst>
                <a:ext uri="{FF2B5EF4-FFF2-40B4-BE49-F238E27FC236}">
                  <a16:creationId xmlns:a16="http://schemas.microsoft.com/office/drawing/2014/main" id="{31646446-5985-4FC8-BCE1-F7DA0481DAA2}"/>
                </a:ext>
              </a:extLst>
            </p:cNvPr>
            <p:cNvSpPr/>
            <p:nvPr/>
          </p:nvSpPr>
          <p:spPr>
            <a:xfrm>
              <a:off x="9042818" y="-851881"/>
              <a:ext cx="768109" cy="505368"/>
            </a:xfrm>
            <a:custGeom>
              <a:avLst/>
              <a:gdLst/>
              <a:ahLst/>
              <a:cxnLst/>
              <a:rect l="l" t="t" r="r" b="b"/>
              <a:pathLst>
                <a:path w="3540" h="2401" extrusionOk="0">
                  <a:moveTo>
                    <a:pt x="476" y="2292"/>
                  </a:moveTo>
                  <a:cubicBezTo>
                    <a:pt x="482" y="2292"/>
                    <a:pt x="482" y="2292"/>
                    <a:pt x="476" y="2304"/>
                  </a:cubicBezTo>
                  <a:lnTo>
                    <a:pt x="476" y="2292"/>
                  </a:lnTo>
                  <a:close/>
                  <a:moveTo>
                    <a:pt x="470" y="2316"/>
                  </a:moveTo>
                  <a:cubicBezTo>
                    <a:pt x="476" y="2316"/>
                    <a:pt x="470" y="2316"/>
                    <a:pt x="470" y="2322"/>
                  </a:cubicBezTo>
                  <a:lnTo>
                    <a:pt x="470" y="2316"/>
                  </a:lnTo>
                  <a:close/>
                  <a:moveTo>
                    <a:pt x="3154" y="0"/>
                  </a:moveTo>
                  <a:cubicBezTo>
                    <a:pt x="3148" y="0"/>
                    <a:pt x="3142" y="6"/>
                    <a:pt x="3142" y="6"/>
                  </a:cubicBezTo>
                  <a:lnTo>
                    <a:pt x="72" y="1787"/>
                  </a:lnTo>
                  <a:cubicBezTo>
                    <a:pt x="30" y="1811"/>
                    <a:pt x="1" y="1871"/>
                    <a:pt x="1" y="1942"/>
                  </a:cubicBezTo>
                  <a:cubicBezTo>
                    <a:pt x="6" y="2102"/>
                    <a:pt x="107" y="2286"/>
                    <a:pt x="244" y="2369"/>
                  </a:cubicBezTo>
                  <a:cubicBezTo>
                    <a:pt x="281" y="2390"/>
                    <a:pt x="320" y="2400"/>
                    <a:pt x="354" y="2400"/>
                  </a:cubicBezTo>
                  <a:cubicBezTo>
                    <a:pt x="381" y="2400"/>
                    <a:pt x="404" y="2394"/>
                    <a:pt x="422" y="2381"/>
                  </a:cubicBezTo>
                  <a:lnTo>
                    <a:pt x="416" y="2381"/>
                  </a:lnTo>
                  <a:lnTo>
                    <a:pt x="3480" y="600"/>
                  </a:lnTo>
                  <a:cubicBezTo>
                    <a:pt x="3486" y="600"/>
                    <a:pt x="3486" y="594"/>
                    <a:pt x="3498" y="594"/>
                  </a:cubicBezTo>
                  <a:lnTo>
                    <a:pt x="3504" y="588"/>
                  </a:lnTo>
                  <a:lnTo>
                    <a:pt x="3510" y="576"/>
                  </a:lnTo>
                  <a:lnTo>
                    <a:pt x="3516" y="570"/>
                  </a:lnTo>
                  <a:lnTo>
                    <a:pt x="3528" y="564"/>
                  </a:lnTo>
                  <a:lnTo>
                    <a:pt x="3528" y="558"/>
                  </a:lnTo>
                  <a:cubicBezTo>
                    <a:pt x="3528" y="546"/>
                    <a:pt x="3534" y="546"/>
                    <a:pt x="3534" y="540"/>
                  </a:cubicBezTo>
                  <a:lnTo>
                    <a:pt x="3534" y="534"/>
                  </a:lnTo>
                  <a:cubicBezTo>
                    <a:pt x="3534" y="529"/>
                    <a:pt x="3540" y="529"/>
                    <a:pt x="3540" y="517"/>
                  </a:cubicBezTo>
                  <a:lnTo>
                    <a:pt x="3540" y="511"/>
                  </a:lnTo>
                  <a:lnTo>
                    <a:pt x="3540" y="499"/>
                  </a:lnTo>
                  <a:lnTo>
                    <a:pt x="3540" y="487"/>
                  </a:lnTo>
                  <a:lnTo>
                    <a:pt x="3540" y="481"/>
                  </a:lnTo>
                  <a:lnTo>
                    <a:pt x="3540" y="475"/>
                  </a:lnTo>
                  <a:lnTo>
                    <a:pt x="3540" y="469"/>
                  </a:lnTo>
                  <a:lnTo>
                    <a:pt x="3540" y="445"/>
                  </a:lnTo>
                  <a:lnTo>
                    <a:pt x="3540" y="416"/>
                  </a:lnTo>
                  <a:cubicBezTo>
                    <a:pt x="3540" y="410"/>
                    <a:pt x="3540" y="392"/>
                    <a:pt x="3534" y="386"/>
                  </a:cubicBezTo>
                  <a:lnTo>
                    <a:pt x="3534" y="368"/>
                  </a:lnTo>
                  <a:cubicBezTo>
                    <a:pt x="3534" y="362"/>
                    <a:pt x="3534" y="356"/>
                    <a:pt x="3528" y="350"/>
                  </a:cubicBezTo>
                  <a:lnTo>
                    <a:pt x="3528" y="339"/>
                  </a:lnTo>
                  <a:lnTo>
                    <a:pt x="3528" y="333"/>
                  </a:lnTo>
                  <a:cubicBezTo>
                    <a:pt x="3528" y="327"/>
                    <a:pt x="3516" y="309"/>
                    <a:pt x="3516" y="303"/>
                  </a:cubicBezTo>
                  <a:lnTo>
                    <a:pt x="3516" y="297"/>
                  </a:lnTo>
                  <a:cubicBezTo>
                    <a:pt x="3510" y="279"/>
                    <a:pt x="3510" y="273"/>
                    <a:pt x="3504" y="261"/>
                  </a:cubicBezTo>
                  <a:cubicBezTo>
                    <a:pt x="3504" y="249"/>
                    <a:pt x="3504" y="249"/>
                    <a:pt x="3498" y="244"/>
                  </a:cubicBezTo>
                  <a:cubicBezTo>
                    <a:pt x="3486" y="238"/>
                    <a:pt x="3486" y="232"/>
                    <a:pt x="3480" y="220"/>
                  </a:cubicBezTo>
                  <a:cubicBezTo>
                    <a:pt x="3480" y="214"/>
                    <a:pt x="3474" y="214"/>
                    <a:pt x="3474" y="208"/>
                  </a:cubicBezTo>
                  <a:cubicBezTo>
                    <a:pt x="3468" y="202"/>
                    <a:pt x="3456" y="184"/>
                    <a:pt x="3456" y="178"/>
                  </a:cubicBezTo>
                  <a:lnTo>
                    <a:pt x="3456" y="172"/>
                  </a:lnTo>
                  <a:cubicBezTo>
                    <a:pt x="3450" y="160"/>
                    <a:pt x="3445" y="148"/>
                    <a:pt x="3439" y="143"/>
                  </a:cubicBezTo>
                  <a:lnTo>
                    <a:pt x="3427" y="131"/>
                  </a:lnTo>
                  <a:cubicBezTo>
                    <a:pt x="3421" y="125"/>
                    <a:pt x="3415" y="119"/>
                    <a:pt x="3415" y="113"/>
                  </a:cubicBezTo>
                  <a:lnTo>
                    <a:pt x="3409" y="101"/>
                  </a:lnTo>
                  <a:lnTo>
                    <a:pt x="3385" y="83"/>
                  </a:lnTo>
                  <a:cubicBezTo>
                    <a:pt x="3379" y="71"/>
                    <a:pt x="3361" y="65"/>
                    <a:pt x="3355" y="59"/>
                  </a:cubicBezTo>
                  <a:lnTo>
                    <a:pt x="3350" y="53"/>
                  </a:lnTo>
                  <a:lnTo>
                    <a:pt x="3338" y="42"/>
                  </a:lnTo>
                  <a:cubicBezTo>
                    <a:pt x="3332" y="36"/>
                    <a:pt x="3326" y="36"/>
                    <a:pt x="3320" y="30"/>
                  </a:cubicBezTo>
                  <a:cubicBezTo>
                    <a:pt x="3308" y="24"/>
                    <a:pt x="3302" y="24"/>
                    <a:pt x="3296" y="12"/>
                  </a:cubicBezTo>
                  <a:cubicBezTo>
                    <a:pt x="3290" y="6"/>
                    <a:pt x="3272" y="6"/>
                    <a:pt x="3266" y="6"/>
                  </a:cubicBezTo>
                  <a:lnTo>
                    <a:pt x="3260" y="6"/>
                  </a:lnTo>
                  <a:cubicBezTo>
                    <a:pt x="3249" y="6"/>
                    <a:pt x="3243"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9;p45">
              <a:extLst>
                <a:ext uri="{FF2B5EF4-FFF2-40B4-BE49-F238E27FC236}">
                  <a16:creationId xmlns:a16="http://schemas.microsoft.com/office/drawing/2014/main" id="{5826BF57-7D33-476E-AF73-034EBE2B516D}"/>
                </a:ext>
              </a:extLst>
            </p:cNvPr>
            <p:cNvSpPr/>
            <p:nvPr/>
          </p:nvSpPr>
          <p:spPr>
            <a:xfrm>
              <a:off x="6390040" y="-975644"/>
              <a:ext cx="4133469" cy="3953703"/>
            </a:xfrm>
            <a:custGeom>
              <a:avLst/>
              <a:gdLst/>
              <a:ahLst/>
              <a:cxnLst/>
              <a:rect l="l" t="t" r="r" b="b"/>
              <a:pathLst>
                <a:path w="19050" h="18784" extrusionOk="0">
                  <a:moveTo>
                    <a:pt x="16442" y="4780"/>
                  </a:moveTo>
                  <a:cubicBezTo>
                    <a:pt x="16448" y="4780"/>
                    <a:pt x="16454" y="4780"/>
                    <a:pt x="16472" y="4792"/>
                  </a:cubicBezTo>
                  <a:cubicBezTo>
                    <a:pt x="16454" y="4792"/>
                    <a:pt x="16448" y="4792"/>
                    <a:pt x="16442" y="4780"/>
                  </a:cubicBezTo>
                  <a:close/>
                  <a:moveTo>
                    <a:pt x="15534" y="4792"/>
                  </a:moveTo>
                  <a:cubicBezTo>
                    <a:pt x="15522" y="4798"/>
                    <a:pt x="15504" y="4798"/>
                    <a:pt x="15492" y="4798"/>
                  </a:cubicBezTo>
                  <a:cubicBezTo>
                    <a:pt x="15504" y="4798"/>
                    <a:pt x="15522" y="4792"/>
                    <a:pt x="15534" y="4792"/>
                  </a:cubicBezTo>
                  <a:close/>
                  <a:moveTo>
                    <a:pt x="16561" y="4804"/>
                  </a:moveTo>
                  <a:cubicBezTo>
                    <a:pt x="16566" y="4804"/>
                    <a:pt x="16571" y="4804"/>
                    <a:pt x="16580" y="4808"/>
                  </a:cubicBezTo>
                  <a:lnTo>
                    <a:pt x="16580" y="4808"/>
                  </a:lnTo>
                  <a:cubicBezTo>
                    <a:pt x="16572" y="4806"/>
                    <a:pt x="16562" y="4804"/>
                    <a:pt x="16555" y="4804"/>
                  </a:cubicBezTo>
                  <a:close/>
                  <a:moveTo>
                    <a:pt x="16680" y="4828"/>
                  </a:moveTo>
                  <a:cubicBezTo>
                    <a:pt x="16692" y="4828"/>
                    <a:pt x="16704" y="4834"/>
                    <a:pt x="16716" y="4834"/>
                  </a:cubicBezTo>
                  <a:cubicBezTo>
                    <a:pt x="16704" y="4834"/>
                    <a:pt x="16686" y="4828"/>
                    <a:pt x="16674" y="4828"/>
                  </a:cubicBezTo>
                  <a:close/>
                  <a:moveTo>
                    <a:pt x="16799" y="4857"/>
                  </a:moveTo>
                  <a:cubicBezTo>
                    <a:pt x="16805" y="4857"/>
                    <a:pt x="16822" y="4863"/>
                    <a:pt x="16828" y="4863"/>
                  </a:cubicBezTo>
                  <a:cubicBezTo>
                    <a:pt x="16811" y="4863"/>
                    <a:pt x="16805" y="4857"/>
                    <a:pt x="16793" y="4857"/>
                  </a:cubicBezTo>
                  <a:close/>
                  <a:moveTo>
                    <a:pt x="16912" y="4887"/>
                  </a:moveTo>
                  <a:cubicBezTo>
                    <a:pt x="16918" y="4887"/>
                    <a:pt x="16923" y="4893"/>
                    <a:pt x="16929" y="4893"/>
                  </a:cubicBezTo>
                  <a:cubicBezTo>
                    <a:pt x="16923" y="4893"/>
                    <a:pt x="16912" y="4887"/>
                    <a:pt x="16900" y="4887"/>
                  </a:cubicBezTo>
                  <a:close/>
                  <a:moveTo>
                    <a:pt x="15023" y="4893"/>
                  </a:moveTo>
                  <a:cubicBezTo>
                    <a:pt x="15011" y="4893"/>
                    <a:pt x="14994" y="4899"/>
                    <a:pt x="14982" y="4899"/>
                  </a:cubicBezTo>
                  <a:cubicBezTo>
                    <a:pt x="14994" y="4893"/>
                    <a:pt x="15011" y="4893"/>
                    <a:pt x="15023" y="4893"/>
                  </a:cubicBezTo>
                  <a:close/>
                  <a:moveTo>
                    <a:pt x="17018" y="4923"/>
                  </a:moveTo>
                  <a:cubicBezTo>
                    <a:pt x="17030" y="4923"/>
                    <a:pt x="17030" y="4923"/>
                    <a:pt x="17036" y="4929"/>
                  </a:cubicBezTo>
                  <a:cubicBezTo>
                    <a:pt x="17030" y="4923"/>
                    <a:pt x="17018" y="4923"/>
                    <a:pt x="17018" y="4923"/>
                  </a:cubicBezTo>
                  <a:close/>
                  <a:moveTo>
                    <a:pt x="14893" y="4929"/>
                  </a:moveTo>
                  <a:cubicBezTo>
                    <a:pt x="14875" y="4941"/>
                    <a:pt x="14863" y="4941"/>
                    <a:pt x="14845" y="4947"/>
                  </a:cubicBezTo>
                  <a:cubicBezTo>
                    <a:pt x="14845" y="4941"/>
                    <a:pt x="14851" y="4941"/>
                    <a:pt x="14851" y="4941"/>
                  </a:cubicBezTo>
                  <a:cubicBezTo>
                    <a:pt x="14869" y="4941"/>
                    <a:pt x="14875" y="4929"/>
                    <a:pt x="14893" y="4929"/>
                  </a:cubicBezTo>
                  <a:close/>
                  <a:moveTo>
                    <a:pt x="14750" y="4970"/>
                  </a:moveTo>
                  <a:cubicBezTo>
                    <a:pt x="14744" y="4976"/>
                    <a:pt x="14726" y="4982"/>
                    <a:pt x="14715" y="4982"/>
                  </a:cubicBezTo>
                  <a:cubicBezTo>
                    <a:pt x="14726" y="4976"/>
                    <a:pt x="14732" y="4976"/>
                    <a:pt x="14750" y="4970"/>
                  </a:cubicBezTo>
                  <a:close/>
                  <a:moveTo>
                    <a:pt x="14607" y="5016"/>
                  </a:moveTo>
                  <a:lnTo>
                    <a:pt x="14607" y="5016"/>
                  </a:lnTo>
                  <a:cubicBezTo>
                    <a:pt x="14599" y="5022"/>
                    <a:pt x="14593" y="5030"/>
                    <a:pt x="14584" y="5030"/>
                  </a:cubicBezTo>
                  <a:cubicBezTo>
                    <a:pt x="14592" y="5021"/>
                    <a:pt x="14601" y="5019"/>
                    <a:pt x="14607" y="5016"/>
                  </a:cubicBezTo>
                  <a:close/>
                  <a:moveTo>
                    <a:pt x="14483" y="5065"/>
                  </a:moveTo>
                  <a:cubicBezTo>
                    <a:pt x="14465" y="5071"/>
                    <a:pt x="14459" y="5077"/>
                    <a:pt x="14447" y="5077"/>
                  </a:cubicBezTo>
                  <a:cubicBezTo>
                    <a:pt x="14459" y="5071"/>
                    <a:pt x="14465" y="5071"/>
                    <a:pt x="14483" y="5065"/>
                  </a:cubicBezTo>
                  <a:close/>
                  <a:moveTo>
                    <a:pt x="17466" y="5131"/>
                  </a:moveTo>
                  <a:lnTo>
                    <a:pt x="17476" y="5137"/>
                  </a:lnTo>
                  <a:cubicBezTo>
                    <a:pt x="17476" y="5132"/>
                    <a:pt x="17469" y="5131"/>
                    <a:pt x="17466" y="5131"/>
                  </a:cubicBezTo>
                  <a:close/>
                  <a:moveTo>
                    <a:pt x="14177" y="5192"/>
                  </a:moveTo>
                  <a:lnTo>
                    <a:pt x="14177" y="5192"/>
                  </a:lnTo>
                  <a:cubicBezTo>
                    <a:pt x="14174" y="5193"/>
                    <a:pt x="14171" y="5194"/>
                    <a:pt x="14168" y="5196"/>
                  </a:cubicBezTo>
                  <a:cubicBezTo>
                    <a:pt x="14170" y="5194"/>
                    <a:pt x="14173" y="5193"/>
                    <a:pt x="14177" y="5192"/>
                  </a:cubicBezTo>
                  <a:close/>
                  <a:moveTo>
                    <a:pt x="8123" y="15552"/>
                  </a:moveTo>
                  <a:cubicBezTo>
                    <a:pt x="8129" y="15575"/>
                    <a:pt x="8129" y="15599"/>
                    <a:pt x="8129" y="15617"/>
                  </a:cubicBezTo>
                  <a:cubicBezTo>
                    <a:pt x="8129" y="15599"/>
                    <a:pt x="8123" y="15575"/>
                    <a:pt x="8123" y="15552"/>
                  </a:cubicBezTo>
                  <a:close/>
                  <a:moveTo>
                    <a:pt x="8135" y="15700"/>
                  </a:moveTo>
                  <a:cubicBezTo>
                    <a:pt x="8141" y="15724"/>
                    <a:pt x="8141" y="15736"/>
                    <a:pt x="8141" y="15754"/>
                  </a:cubicBezTo>
                  <a:cubicBezTo>
                    <a:pt x="8141" y="15736"/>
                    <a:pt x="8135" y="15718"/>
                    <a:pt x="8135" y="15700"/>
                  </a:cubicBezTo>
                  <a:close/>
                  <a:moveTo>
                    <a:pt x="8159" y="15849"/>
                  </a:moveTo>
                  <a:cubicBezTo>
                    <a:pt x="8165" y="15855"/>
                    <a:pt x="8165" y="15872"/>
                    <a:pt x="8165" y="15884"/>
                  </a:cubicBezTo>
                  <a:cubicBezTo>
                    <a:pt x="8165" y="15872"/>
                    <a:pt x="8159" y="15855"/>
                    <a:pt x="8159" y="15849"/>
                  </a:cubicBezTo>
                  <a:close/>
                  <a:moveTo>
                    <a:pt x="8242" y="16258"/>
                  </a:moveTo>
                  <a:lnTo>
                    <a:pt x="8242" y="16258"/>
                  </a:lnTo>
                  <a:cubicBezTo>
                    <a:pt x="8242" y="16270"/>
                    <a:pt x="8248" y="16288"/>
                    <a:pt x="8248" y="16300"/>
                  </a:cubicBezTo>
                  <a:cubicBezTo>
                    <a:pt x="8242" y="16288"/>
                    <a:pt x="8242" y="16270"/>
                    <a:pt x="8242" y="16258"/>
                  </a:cubicBezTo>
                  <a:close/>
                  <a:moveTo>
                    <a:pt x="8308" y="16508"/>
                  </a:moveTo>
                  <a:cubicBezTo>
                    <a:pt x="8312" y="16522"/>
                    <a:pt x="8313" y="16539"/>
                    <a:pt x="8316" y="16552"/>
                  </a:cubicBezTo>
                  <a:lnTo>
                    <a:pt x="8316" y="16552"/>
                  </a:lnTo>
                  <a:cubicBezTo>
                    <a:pt x="8316" y="16551"/>
                    <a:pt x="8315" y="16550"/>
                    <a:pt x="8313" y="16549"/>
                  </a:cubicBezTo>
                  <a:cubicBezTo>
                    <a:pt x="8313" y="16531"/>
                    <a:pt x="8308" y="16525"/>
                    <a:pt x="8308" y="16508"/>
                  </a:cubicBezTo>
                  <a:close/>
                  <a:moveTo>
                    <a:pt x="8391" y="16761"/>
                  </a:moveTo>
                  <a:cubicBezTo>
                    <a:pt x="8399" y="16777"/>
                    <a:pt x="8403" y="16794"/>
                    <a:pt x="8403" y="16799"/>
                  </a:cubicBezTo>
                  <a:cubicBezTo>
                    <a:pt x="8398" y="16784"/>
                    <a:pt x="8397" y="16774"/>
                    <a:pt x="8391" y="16761"/>
                  </a:cubicBezTo>
                  <a:close/>
                  <a:moveTo>
                    <a:pt x="8438" y="16887"/>
                  </a:moveTo>
                  <a:lnTo>
                    <a:pt x="8438" y="16887"/>
                  </a:lnTo>
                  <a:cubicBezTo>
                    <a:pt x="8440" y="16891"/>
                    <a:pt x="8443" y="16895"/>
                    <a:pt x="8444" y="16899"/>
                  </a:cubicBezTo>
                  <a:lnTo>
                    <a:pt x="8444" y="16899"/>
                  </a:lnTo>
                  <a:cubicBezTo>
                    <a:pt x="8442" y="16895"/>
                    <a:pt x="8440" y="16891"/>
                    <a:pt x="8438" y="16887"/>
                  </a:cubicBezTo>
                  <a:close/>
                  <a:moveTo>
                    <a:pt x="8485" y="17000"/>
                  </a:moveTo>
                  <a:cubicBezTo>
                    <a:pt x="8487" y="17004"/>
                    <a:pt x="8490" y="17008"/>
                    <a:pt x="8492" y="17012"/>
                  </a:cubicBezTo>
                  <a:lnTo>
                    <a:pt x="8492" y="17012"/>
                  </a:lnTo>
                  <a:cubicBezTo>
                    <a:pt x="8489" y="17009"/>
                    <a:pt x="8487" y="17005"/>
                    <a:pt x="8485" y="17000"/>
                  </a:cubicBezTo>
                  <a:close/>
                  <a:moveTo>
                    <a:pt x="8492" y="17012"/>
                  </a:moveTo>
                  <a:cubicBezTo>
                    <a:pt x="8498" y="17025"/>
                    <a:pt x="8503" y="17035"/>
                    <a:pt x="8509" y="17042"/>
                  </a:cubicBezTo>
                  <a:cubicBezTo>
                    <a:pt x="8498" y="17036"/>
                    <a:pt x="8498" y="17030"/>
                    <a:pt x="8492" y="17012"/>
                  </a:cubicBezTo>
                  <a:close/>
                  <a:moveTo>
                    <a:pt x="8527" y="17096"/>
                  </a:moveTo>
                  <a:cubicBezTo>
                    <a:pt x="8539" y="17119"/>
                    <a:pt x="8551" y="17131"/>
                    <a:pt x="8551" y="17143"/>
                  </a:cubicBezTo>
                  <a:lnTo>
                    <a:pt x="8527" y="17096"/>
                  </a:lnTo>
                  <a:close/>
                  <a:moveTo>
                    <a:pt x="8551" y="17143"/>
                  </a:moveTo>
                  <a:cubicBezTo>
                    <a:pt x="8554" y="17146"/>
                    <a:pt x="8554" y="17147"/>
                    <a:pt x="8553" y="17147"/>
                  </a:cubicBezTo>
                  <a:cubicBezTo>
                    <a:pt x="8552" y="17147"/>
                    <a:pt x="8551" y="17146"/>
                    <a:pt x="8551" y="17143"/>
                  </a:cubicBezTo>
                  <a:close/>
                  <a:moveTo>
                    <a:pt x="8587" y="17202"/>
                  </a:moveTo>
                  <a:lnTo>
                    <a:pt x="8610" y="17244"/>
                  </a:lnTo>
                  <a:cubicBezTo>
                    <a:pt x="8604" y="17244"/>
                    <a:pt x="8604" y="17244"/>
                    <a:pt x="8604" y="17238"/>
                  </a:cubicBezTo>
                  <a:cubicBezTo>
                    <a:pt x="8598" y="17220"/>
                    <a:pt x="8587" y="17214"/>
                    <a:pt x="8587" y="17202"/>
                  </a:cubicBezTo>
                  <a:close/>
                  <a:moveTo>
                    <a:pt x="8644" y="17312"/>
                  </a:moveTo>
                  <a:cubicBezTo>
                    <a:pt x="8650" y="17325"/>
                    <a:pt x="8659" y="17334"/>
                    <a:pt x="8664" y="17339"/>
                  </a:cubicBezTo>
                  <a:cubicBezTo>
                    <a:pt x="8664" y="17343"/>
                    <a:pt x="8664" y="17344"/>
                    <a:pt x="8664" y="17344"/>
                  </a:cubicBezTo>
                  <a:cubicBezTo>
                    <a:pt x="8663" y="17344"/>
                    <a:pt x="8662" y="17337"/>
                    <a:pt x="8658" y="17333"/>
                  </a:cubicBezTo>
                  <a:cubicBezTo>
                    <a:pt x="8649" y="17329"/>
                    <a:pt x="8647" y="17321"/>
                    <a:pt x="8644" y="17312"/>
                  </a:cubicBezTo>
                  <a:close/>
                  <a:moveTo>
                    <a:pt x="8699" y="17410"/>
                  </a:moveTo>
                  <a:lnTo>
                    <a:pt x="8699" y="17410"/>
                  </a:lnTo>
                  <a:cubicBezTo>
                    <a:pt x="8717" y="17428"/>
                    <a:pt x="8723" y="17446"/>
                    <a:pt x="8729" y="17458"/>
                  </a:cubicBezTo>
                  <a:cubicBezTo>
                    <a:pt x="8723" y="17452"/>
                    <a:pt x="8723" y="17446"/>
                    <a:pt x="8717" y="17440"/>
                  </a:cubicBezTo>
                  <a:cubicBezTo>
                    <a:pt x="8705" y="17428"/>
                    <a:pt x="8699" y="17416"/>
                    <a:pt x="8699" y="17410"/>
                  </a:cubicBezTo>
                  <a:close/>
                  <a:moveTo>
                    <a:pt x="8765" y="17511"/>
                  </a:moveTo>
                  <a:cubicBezTo>
                    <a:pt x="8767" y="17519"/>
                    <a:pt x="8772" y="17525"/>
                    <a:pt x="8777" y="17531"/>
                  </a:cubicBezTo>
                  <a:lnTo>
                    <a:pt x="8777" y="17531"/>
                  </a:lnTo>
                  <a:cubicBezTo>
                    <a:pt x="8772" y="17526"/>
                    <a:pt x="8768" y="17520"/>
                    <a:pt x="8765" y="17511"/>
                  </a:cubicBezTo>
                  <a:close/>
                  <a:moveTo>
                    <a:pt x="8788" y="17547"/>
                  </a:moveTo>
                  <a:cubicBezTo>
                    <a:pt x="8791" y="17551"/>
                    <a:pt x="8793" y="17554"/>
                    <a:pt x="8794" y="17559"/>
                  </a:cubicBezTo>
                  <a:lnTo>
                    <a:pt x="8788" y="17547"/>
                  </a:lnTo>
                  <a:close/>
                  <a:moveTo>
                    <a:pt x="8901" y="17689"/>
                  </a:moveTo>
                  <a:lnTo>
                    <a:pt x="8901" y="17689"/>
                  </a:lnTo>
                  <a:cubicBezTo>
                    <a:pt x="8907" y="17707"/>
                    <a:pt x="8919" y="17719"/>
                    <a:pt x="8931" y="17725"/>
                  </a:cubicBezTo>
                  <a:cubicBezTo>
                    <a:pt x="8919" y="17725"/>
                    <a:pt x="8913" y="17719"/>
                    <a:pt x="8913" y="17713"/>
                  </a:cubicBezTo>
                  <a:cubicBezTo>
                    <a:pt x="8907" y="17707"/>
                    <a:pt x="8901" y="17695"/>
                    <a:pt x="8901" y="17689"/>
                  </a:cubicBezTo>
                  <a:close/>
                  <a:moveTo>
                    <a:pt x="8964" y="17779"/>
                  </a:moveTo>
                  <a:cubicBezTo>
                    <a:pt x="8976" y="17798"/>
                    <a:pt x="8991" y="17809"/>
                    <a:pt x="8996" y="17814"/>
                  </a:cubicBezTo>
                  <a:lnTo>
                    <a:pt x="8978" y="17802"/>
                  </a:lnTo>
                  <a:cubicBezTo>
                    <a:pt x="8974" y="17793"/>
                    <a:pt x="8969" y="17787"/>
                    <a:pt x="8964" y="17779"/>
                  </a:cubicBezTo>
                  <a:close/>
                  <a:moveTo>
                    <a:pt x="9032" y="17862"/>
                  </a:moveTo>
                  <a:cubicBezTo>
                    <a:pt x="9041" y="17867"/>
                    <a:pt x="9047" y="17875"/>
                    <a:pt x="9052" y="17882"/>
                  </a:cubicBezTo>
                  <a:lnTo>
                    <a:pt x="9052" y="17882"/>
                  </a:lnTo>
                  <a:lnTo>
                    <a:pt x="9032" y="17862"/>
                  </a:lnTo>
                  <a:close/>
                  <a:moveTo>
                    <a:pt x="9353" y="18158"/>
                  </a:moveTo>
                  <a:lnTo>
                    <a:pt x="9353" y="18158"/>
                  </a:lnTo>
                  <a:cubicBezTo>
                    <a:pt x="9356" y="18160"/>
                    <a:pt x="9360" y="18163"/>
                    <a:pt x="9364" y="18166"/>
                  </a:cubicBezTo>
                  <a:lnTo>
                    <a:pt x="9364" y="18166"/>
                  </a:lnTo>
                  <a:cubicBezTo>
                    <a:pt x="9359" y="18163"/>
                    <a:pt x="9355" y="18161"/>
                    <a:pt x="9353" y="18158"/>
                  </a:cubicBezTo>
                  <a:close/>
                  <a:moveTo>
                    <a:pt x="9463" y="18238"/>
                  </a:moveTo>
                  <a:lnTo>
                    <a:pt x="9463" y="18238"/>
                  </a:lnTo>
                  <a:cubicBezTo>
                    <a:pt x="9468" y="18243"/>
                    <a:pt x="9472" y="18248"/>
                    <a:pt x="9477" y="18253"/>
                  </a:cubicBezTo>
                  <a:cubicBezTo>
                    <a:pt x="9471" y="18247"/>
                    <a:pt x="9465" y="18247"/>
                    <a:pt x="9465" y="18242"/>
                  </a:cubicBezTo>
                  <a:cubicBezTo>
                    <a:pt x="9465" y="18240"/>
                    <a:pt x="9464" y="18239"/>
                    <a:pt x="9463" y="18238"/>
                  </a:cubicBezTo>
                  <a:close/>
                  <a:moveTo>
                    <a:pt x="9596" y="18378"/>
                  </a:moveTo>
                  <a:cubicBezTo>
                    <a:pt x="9612" y="18389"/>
                    <a:pt x="9618" y="18394"/>
                    <a:pt x="9632" y="18400"/>
                  </a:cubicBezTo>
                  <a:lnTo>
                    <a:pt x="9632" y="18400"/>
                  </a:lnTo>
                  <a:cubicBezTo>
                    <a:pt x="9620" y="18393"/>
                    <a:pt x="9608" y="18385"/>
                    <a:pt x="9596" y="18378"/>
                  </a:cubicBezTo>
                  <a:close/>
                  <a:moveTo>
                    <a:pt x="7785" y="0"/>
                  </a:moveTo>
                  <a:cubicBezTo>
                    <a:pt x="7755" y="0"/>
                    <a:pt x="7732" y="0"/>
                    <a:pt x="7708" y="12"/>
                  </a:cubicBezTo>
                  <a:lnTo>
                    <a:pt x="7654" y="12"/>
                  </a:lnTo>
                  <a:cubicBezTo>
                    <a:pt x="7625" y="12"/>
                    <a:pt x="7601" y="18"/>
                    <a:pt x="7571" y="18"/>
                  </a:cubicBezTo>
                  <a:cubicBezTo>
                    <a:pt x="7559" y="18"/>
                    <a:pt x="7542" y="18"/>
                    <a:pt x="7518" y="24"/>
                  </a:cubicBezTo>
                  <a:cubicBezTo>
                    <a:pt x="7488" y="24"/>
                    <a:pt x="7458" y="30"/>
                    <a:pt x="7423" y="42"/>
                  </a:cubicBezTo>
                  <a:cubicBezTo>
                    <a:pt x="7417" y="42"/>
                    <a:pt x="7399" y="42"/>
                    <a:pt x="7393" y="48"/>
                  </a:cubicBezTo>
                  <a:lnTo>
                    <a:pt x="7363" y="48"/>
                  </a:lnTo>
                  <a:cubicBezTo>
                    <a:pt x="7334" y="54"/>
                    <a:pt x="7304" y="54"/>
                    <a:pt x="7268" y="60"/>
                  </a:cubicBezTo>
                  <a:cubicBezTo>
                    <a:pt x="7262" y="60"/>
                    <a:pt x="7251" y="60"/>
                    <a:pt x="7239" y="71"/>
                  </a:cubicBezTo>
                  <a:lnTo>
                    <a:pt x="7126" y="89"/>
                  </a:lnTo>
                  <a:cubicBezTo>
                    <a:pt x="7120" y="89"/>
                    <a:pt x="7114" y="89"/>
                    <a:pt x="7102" y="101"/>
                  </a:cubicBezTo>
                  <a:cubicBezTo>
                    <a:pt x="7072" y="107"/>
                    <a:pt x="7037" y="113"/>
                    <a:pt x="7007" y="119"/>
                  </a:cubicBezTo>
                  <a:cubicBezTo>
                    <a:pt x="7001" y="119"/>
                    <a:pt x="6995" y="131"/>
                    <a:pt x="6983" y="131"/>
                  </a:cubicBezTo>
                  <a:cubicBezTo>
                    <a:pt x="6948" y="137"/>
                    <a:pt x="6912" y="149"/>
                    <a:pt x="6876" y="161"/>
                  </a:cubicBezTo>
                  <a:cubicBezTo>
                    <a:pt x="6865" y="161"/>
                    <a:pt x="6859" y="166"/>
                    <a:pt x="6853" y="166"/>
                  </a:cubicBezTo>
                  <a:cubicBezTo>
                    <a:pt x="6817" y="172"/>
                    <a:pt x="6787" y="190"/>
                    <a:pt x="6746" y="196"/>
                  </a:cubicBezTo>
                  <a:cubicBezTo>
                    <a:pt x="6740" y="196"/>
                    <a:pt x="6734" y="202"/>
                    <a:pt x="6728" y="202"/>
                  </a:cubicBezTo>
                  <a:cubicBezTo>
                    <a:pt x="6686" y="220"/>
                    <a:pt x="6645" y="226"/>
                    <a:pt x="6609" y="238"/>
                  </a:cubicBezTo>
                  <a:cubicBezTo>
                    <a:pt x="6597" y="238"/>
                    <a:pt x="6591" y="250"/>
                    <a:pt x="6580" y="250"/>
                  </a:cubicBezTo>
                  <a:cubicBezTo>
                    <a:pt x="6538" y="261"/>
                    <a:pt x="6508" y="267"/>
                    <a:pt x="6473" y="285"/>
                  </a:cubicBezTo>
                  <a:cubicBezTo>
                    <a:pt x="6467" y="285"/>
                    <a:pt x="6461" y="291"/>
                    <a:pt x="6449" y="291"/>
                  </a:cubicBezTo>
                  <a:cubicBezTo>
                    <a:pt x="6413" y="309"/>
                    <a:pt x="6372" y="321"/>
                    <a:pt x="6330" y="339"/>
                  </a:cubicBezTo>
                  <a:cubicBezTo>
                    <a:pt x="6324" y="339"/>
                    <a:pt x="6312" y="345"/>
                    <a:pt x="6300" y="351"/>
                  </a:cubicBezTo>
                  <a:cubicBezTo>
                    <a:pt x="6265" y="368"/>
                    <a:pt x="6229" y="380"/>
                    <a:pt x="6200" y="398"/>
                  </a:cubicBezTo>
                  <a:cubicBezTo>
                    <a:pt x="6194" y="398"/>
                    <a:pt x="6182" y="404"/>
                    <a:pt x="6182" y="404"/>
                  </a:cubicBezTo>
                  <a:cubicBezTo>
                    <a:pt x="6146" y="416"/>
                    <a:pt x="6105" y="440"/>
                    <a:pt x="6063" y="457"/>
                  </a:cubicBezTo>
                  <a:cubicBezTo>
                    <a:pt x="6057" y="463"/>
                    <a:pt x="6045" y="463"/>
                    <a:pt x="6033" y="469"/>
                  </a:cubicBezTo>
                  <a:cubicBezTo>
                    <a:pt x="6021" y="475"/>
                    <a:pt x="6015" y="475"/>
                    <a:pt x="5998" y="487"/>
                  </a:cubicBezTo>
                  <a:lnTo>
                    <a:pt x="5956" y="505"/>
                  </a:lnTo>
                  <a:cubicBezTo>
                    <a:pt x="5932" y="517"/>
                    <a:pt x="5915" y="523"/>
                    <a:pt x="5897" y="535"/>
                  </a:cubicBezTo>
                  <a:cubicBezTo>
                    <a:pt x="5867" y="552"/>
                    <a:pt x="5843" y="564"/>
                    <a:pt x="5814" y="576"/>
                  </a:cubicBezTo>
                  <a:cubicBezTo>
                    <a:pt x="5796" y="582"/>
                    <a:pt x="5778" y="588"/>
                    <a:pt x="5760" y="606"/>
                  </a:cubicBezTo>
                  <a:lnTo>
                    <a:pt x="5671" y="647"/>
                  </a:lnTo>
                  <a:lnTo>
                    <a:pt x="5629" y="671"/>
                  </a:lnTo>
                  <a:cubicBezTo>
                    <a:pt x="5582" y="695"/>
                    <a:pt x="5540" y="725"/>
                    <a:pt x="5493" y="742"/>
                  </a:cubicBezTo>
                  <a:cubicBezTo>
                    <a:pt x="5451" y="766"/>
                    <a:pt x="5404" y="796"/>
                    <a:pt x="5362" y="820"/>
                  </a:cubicBezTo>
                  <a:lnTo>
                    <a:pt x="5315" y="843"/>
                  </a:lnTo>
                  <a:cubicBezTo>
                    <a:pt x="5285" y="855"/>
                    <a:pt x="5255" y="879"/>
                    <a:pt x="5226" y="891"/>
                  </a:cubicBezTo>
                  <a:cubicBezTo>
                    <a:pt x="5214" y="903"/>
                    <a:pt x="5196" y="915"/>
                    <a:pt x="5172" y="921"/>
                  </a:cubicBezTo>
                  <a:cubicBezTo>
                    <a:pt x="5143" y="938"/>
                    <a:pt x="5113" y="962"/>
                    <a:pt x="5095" y="974"/>
                  </a:cubicBezTo>
                  <a:cubicBezTo>
                    <a:pt x="5077" y="980"/>
                    <a:pt x="5065" y="998"/>
                    <a:pt x="5042" y="1004"/>
                  </a:cubicBezTo>
                  <a:cubicBezTo>
                    <a:pt x="5012" y="1027"/>
                    <a:pt x="4982" y="1039"/>
                    <a:pt x="4959" y="1063"/>
                  </a:cubicBezTo>
                  <a:cubicBezTo>
                    <a:pt x="4947" y="1069"/>
                    <a:pt x="4929" y="1087"/>
                    <a:pt x="4917" y="1093"/>
                  </a:cubicBezTo>
                  <a:cubicBezTo>
                    <a:pt x="4887" y="1117"/>
                    <a:pt x="4858" y="1140"/>
                    <a:pt x="4816" y="1158"/>
                  </a:cubicBezTo>
                  <a:cubicBezTo>
                    <a:pt x="4804" y="1170"/>
                    <a:pt x="4798" y="1176"/>
                    <a:pt x="4780" y="1182"/>
                  </a:cubicBezTo>
                  <a:lnTo>
                    <a:pt x="4537" y="1360"/>
                  </a:lnTo>
                  <a:lnTo>
                    <a:pt x="4531" y="1366"/>
                  </a:lnTo>
                  <a:cubicBezTo>
                    <a:pt x="4478" y="1413"/>
                    <a:pt x="4424" y="1449"/>
                    <a:pt x="4371" y="1497"/>
                  </a:cubicBezTo>
                  <a:cubicBezTo>
                    <a:pt x="4359" y="1502"/>
                    <a:pt x="4341" y="1514"/>
                    <a:pt x="4335" y="1526"/>
                  </a:cubicBezTo>
                  <a:cubicBezTo>
                    <a:pt x="4299" y="1556"/>
                    <a:pt x="4252" y="1592"/>
                    <a:pt x="4216" y="1621"/>
                  </a:cubicBezTo>
                  <a:cubicBezTo>
                    <a:pt x="4204" y="1633"/>
                    <a:pt x="4181" y="1651"/>
                    <a:pt x="4163" y="1663"/>
                  </a:cubicBezTo>
                  <a:cubicBezTo>
                    <a:pt x="4127" y="1704"/>
                    <a:pt x="4086" y="1734"/>
                    <a:pt x="4044" y="1770"/>
                  </a:cubicBezTo>
                  <a:cubicBezTo>
                    <a:pt x="4032" y="1776"/>
                    <a:pt x="4026" y="1793"/>
                    <a:pt x="4008" y="1799"/>
                  </a:cubicBezTo>
                  <a:cubicBezTo>
                    <a:pt x="3955" y="1841"/>
                    <a:pt x="3907" y="1888"/>
                    <a:pt x="3854" y="1942"/>
                  </a:cubicBezTo>
                  <a:lnTo>
                    <a:pt x="3818" y="1978"/>
                  </a:lnTo>
                  <a:cubicBezTo>
                    <a:pt x="3777" y="2013"/>
                    <a:pt x="3735" y="2049"/>
                    <a:pt x="3700" y="2090"/>
                  </a:cubicBezTo>
                  <a:cubicBezTo>
                    <a:pt x="3682" y="2102"/>
                    <a:pt x="3670" y="2120"/>
                    <a:pt x="3646" y="2132"/>
                  </a:cubicBezTo>
                  <a:lnTo>
                    <a:pt x="3527" y="2251"/>
                  </a:lnTo>
                  <a:lnTo>
                    <a:pt x="3492" y="2286"/>
                  </a:lnTo>
                  <a:cubicBezTo>
                    <a:pt x="3438" y="2340"/>
                    <a:pt x="3391" y="2393"/>
                    <a:pt x="3343" y="2435"/>
                  </a:cubicBezTo>
                  <a:lnTo>
                    <a:pt x="3302" y="2476"/>
                  </a:lnTo>
                  <a:cubicBezTo>
                    <a:pt x="3266" y="2512"/>
                    <a:pt x="3231" y="2554"/>
                    <a:pt x="3195" y="2595"/>
                  </a:cubicBezTo>
                  <a:cubicBezTo>
                    <a:pt x="3177" y="2607"/>
                    <a:pt x="3165" y="2631"/>
                    <a:pt x="3147" y="2643"/>
                  </a:cubicBezTo>
                  <a:cubicBezTo>
                    <a:pt x="3112" y="2690"/>
                    <a:pt x="3076" y="2726"/>
                    <a:pt x="3035" y="2773"/>
                  </a:cubicBezTo>
                  <a:lnTo>
                    <a:pt x="2999" y="2809"/>
                  </a:lnTo>
                  <a:cubicBezTo>
                    <a:pt x="2957" y="2862"/>
                    <a:pt x="2904" y="2922"/>
                    <a:pt x="2856" y="2969"/>
                  </a:cubicBezTo>
                  <a:cubicBezTo>
                    <a:pt x="2851" y="2987"/>
                    <a:pt x="2839" y="2993"/>
                    <a:pt x="2827" y="3011"/>
                  </a:cubicBezTo>
                  <a:lnTo>
                    <a:pt x="2720" y="3141"/>
                  </a:lnTo>
                  <a:cubicBezTo>
                    <a:pt x="2702" y="3159"/>
                    <a:pt x="2690" y="3177"/>
                    <a:pt x="2672" y="3195"/>
                  </a:cubicBezTo>
                  <a:cubicBezTo>
                    <a:pt x="2637" y="3236"/>
                    <a:pt x="2601" y="3284"/>
                    <a:pt x="2571" y="3325"/>
                  </a:cubicBezTo>
                  <a:cubicBezTo>
                    <a:pt x="2560" y="3343"/>
                    <a:pt x="2548" y="3355"/>
                    <a:pt x="2542" y="3367"/>
                  </a:cubicBezTo>
                  <a:cubicBezTo>
                    <a:pt x="2494" y="3426"/>
                    <a:pt x="2453" y="3486"/>
                    <a:pt x="2405" y="3533"/>
                  </a:cubicBezTo>
                  <a:cubicBezTo>
                    <a:pt x="2399" y="3551"/>
                    <a:pt x="2381" y="3557"/>
                    <a:pt x="2376" y="3575"/>
                  </a:cubicBezTo>
                  <a:cubicBezTo>
                    <a:pt x="2340" y="3616"/>
                    <a:pt x="2310" y="3670"/>
                    <a:pt x="2275" y="3711"/>
                  </a:cubicBezTo>
                  <a:cubicBezTo>
                    <a:pt x="2257" y="3729"/>
                    <a:pt x="2251" y="3753"/>
                    <a:pt x="2233" y="3765"/>
                  </a:cubicBezTo>
                  <a:cubicBezTo>
                    <a:pt x="2197" y="3812"/>
                    <a:pt x="2168" y="3860"/>
                    <a:pt x="2138" y="3907"/>
                  </a:cubicBezTo>
                  <a:cubicBezTo>
                    <a:pt x="2132" y="3919"/>
                    <a:pt x="2114" y="3937"/>
                    <a:pt x="2108" y="3943"/>
                  </a:cubicBezTo>
                  <a:cubicBezTo>
                    <a:pt x="2067" y="4002"/>
                    <a:pt x="2025" y="4062"/>
                    <a:pt x="1984" y="4127"/>
                  </a:cubicBezTo>
                  <a:cubicBezTo>
                    <a:pt x="1978" y="4145"/>
                    <a:pt x="1966" y="4151"/>
                    <a:pt x="1960" y="4169"/>
                  </a:cubicBezTo>
                  <a:cubicBezTo>
                    <a:pt x="1930" y="4216"/>
                    <a:pt x="1895" y="4264"/>
                    <a:pt x="1865" y="4317"/>
                  </a:cubicBezTo>
                  <a:cubicBezTo>
                    <a:pt x="1847" y="4329"/>
                    <a:pt x="1841" y="4353"/>
                    <a:pt x="1829" y="4365"/>
                  </a:cubicBezTo>
                  <a:cubicBezTo>
                    <a:pt x="1800" y="4418"/>
                    <a:pt x="1770" y="4466"/>
                    <a:pt x="1728" y="4513"/>
                  </a:cubicBezTo>
                  <a:lnTo>
                    <a:pt x="1710" y="4561"/>
                  </a:lnTo>
                  <a:cubicBezTo>
                    <a:pt x="1669" y="4626"/>
                    <a:pt x="1633" y="4685"/>
                    <a:pt x="1598" y="4751"/>
                  </a:cubicBezTo>
                  <a:cubicBezTo>
                    <a:pt x="1592" y="4768"/>
                    <a:pt x="1580" y="4774"/>
                    <a:pt x="1574" y="4792"/>
                  </a:cubicBezTo>
                  <a:lnTo>
                    <a:pt x="1485" y="4947"/>
                  </a:lnTo>
                  <a:cubicBezTo>
                    <a:pt x="1479" y="4970"/>
                    <a:pt x="1461" y="4982"/>
                    <a:pt x="1455" y="5006"/>
                  </a:cubicBezTo>
                  <a:cubicBezTo>
                    <a:pt x="1425" y="5059"/>
                    <a:pt x="1396" y="5107"/>
                    <a:pt x="1372" y="5160"/>
                  </a:cubicBezTo>
                  <a:lnTo>
                    <a:pt x="1354" y="5208"/>
                  </a:lnTo>
                  <a:cubicBezTo>
                    <a:pt x="1313" y="5273"/>
                    <a:pt x="1283" y="5338"/>
                    <a:pt x="1247" y="5404"/>
                  </a:cubicBezTo>
                  <a:cubicBezTo>
                    <a:pt x="1241" y="5422"/>
                    <a:pt x="1235" y="5427"/>
                    <a:pt x="1235" y="5445"/>
                  </a:cubicBezTo>
                  <a:cubicBezTo>
                    <a:pt x="1206" y="5493"/>
                    <a:pt x="1182" y="5552"/>
                    <a:pt x="1152" y="5606"/>
                  </a:cubicBezTo>
                  <a:cubicBezTo>
                    <a:pt x="1146" y="5629"/>
                    <a:pt x="1129" y="5641"/>
                    <a:pt x="1123" y="5665"/>
                  </a:cubicBezTo>
                  <a:cubicBezTo>
                    <a:pt x="1099" y="5718"/>
                    <a:pt x="1069" y="5772"/>
                    <a:pt x="1045" y="5819"/>
                  </a:cubicBezTo>
                  <a:lnTo>
                    <a:pt x="1028" y="5867"/>
                  </a:lnTo>
                  <a:lnTo>
                    <a:pt x="939" y="6069"/>
                  </a:lnTo>
                  <a:cubicBezTo>
                    <a:pt x="927" y="6081"/>
                    <a:pt x="927" y="6087"/>
                    <a:pt x="921" y="6104"/>
                  </a:cubicBezTo>
                  <a:cubicBezTo>
                    <a:pt x="897" y="6164"/>
                    <a:pt x="867" y="6217"/>
                    <a:pt x="849" y="6277"/>
                  </a:cubicBezTo>
                  <a:cubicBezTo>
                    <a:pt x="838" y="6294"/>
                    <a:pt x="832" y="6312"/>
                    <a:pt x="826" y="6336"/>
                  </a:cubicBezTo>
                  <a:cubicBezTo>
                    <a:pt x="802" y="6383"/>
                    <a:pt x="778" y="6437"/>
                    <a:pt x="760" y="6496"/>
                  </a:cubicBezTo>
                  <a:cubicBezTo>
                    <a:pt x="749" y="6514"/>
                    <a:pt x="743" y="6526"/>
                    <a:pt x="743" y="6544"/>
                  </a:cubicBezTo>
                  <a:cubicBezTo>
                    <a:pt x="713" y="6609"/>
                    <a:pt x="689" y="6674"/>
                    <a:pt x="659" y="6752"/>
                  </a:cubicBezTo>
                  <a:cubicBezTo>
                    <a:pt x="654" y="6764"/>
                    <a:pt x="654" y="6769"/>
                    <a:pt x="648" y="6787"/>
                  </a:cubicBezTo>
                  <a:cubicBezTo>
                    <a:pt x="624" y="6847"/>
                    <a:pt x="600" y="6900"/>
                    <a:pt x="588" y="6959"/>
                  </a:cubicBezTo>
                  <a:cubicBezTo>
                    <a:pt x="582" y="6977"/>
                    <a:pt x="570" y="6995"/>
                    <a:pt x="564" y="7019"/>
                  </a:cubicBezTo>
                  <a:cubicBezTo>
                    <a:pt x="541" y="7066"/>
                    <a:pt x="529" y="7126"/>
                    <a:pt x="511" y="7179"/>
                  </a:cubicBezTo>
                  <a:cubicBezTo>
                    <a:pt x="505" y="7197"/>
                    <a:pt x="505" y="7209"/>
                    <a:pt x="499" y="7227"/>
                  </a:cubicBezTo>
                  <a:cubicBezTo>
                    <a:pt x="475" y="7292"/>
                    <a:pt x="452" y="7357"/>
                    <a:pt x="434" y="7434"/>
                  </a:cubicBezTo>
                  <a:cubicBezTo>
                    <a:pt x="434" y="7446"/>
                    <a:pt x="422" y="7452"/>
                    <a:pt x="422" y="7470"/>
                  </a:cubicBezTo>
                  <a:cubicBezTo>
                    <a:pt x="410" y="7530"/>
                    <a:pt x="386" y="7583"/>
                    <a:pt x="374" y="7642"/>
                  </a:cubicBezTo>
                  <a:cubicBezTo>
                    <a:pt x="374" y="7648"/>
                    <a:pt x="363" y="7660"/>
                    <a:pt x="363" y="7672"/>
                  </a:cubicBezTo>
                  <a:lnTo>
                    <a:pt x="345" y="7737"/>
                  </a:lnTo>
                  <a:cubicBezTo>
                    <a:pt x="345" y="7749"/>
                    <a:pt x="333" y="7761"/>
                    <a:pt x="333" y="7773"/>
                  </a:cubicBezTo>
                  <a:cubicBezTo>
                    <a:pt x="321" y="7826"/>
                    <a:pt x="303" y="7868"/>
                    <a:pt x="297" y="7921"/>
                  </a:cubicBezTo>
                  <a:cubicBezTo>
                    <a:pt x="297" y="7939"/>
                    <a:pt x="291" y="7951"/>
                    <a:pt x="291" y="7957"/>
                  </a:cubicBezTo>
                  <a:cubicBezTo>
                    <a:pt x="285" y="8005"/>
                    <a:pt x="268" y="8040"/>
                    <a:pt x="262" y="8088"/>
                  </a:cubicBezTo>
                  <a:cubicBezTo>
                    <a:pt x="262" y="8094"/>
                    <a:pt x="256" y="8105"/>
                    <a:pt x="256" y="8117"/>
                  </a:cubicBezTo>
                  <a:cubicBezTo>
                    <a:pt x="238" y="8165"/>
                    <a:pt x="232" y="8212"/>
                    <a:pt x="214" y="8266"/>
                  </a:cubicBezTo>
                  <a:cubicBezTo>
                    <a:pt x="214" y="8278"/>
                    <a:pt x="208" y="8284"/>
                    <a:pt x="208" y="8301"/>
                  </a:cubicBezTo>
                  <a:cubicBezTo>
                    <a:pt x="202" y="8343"/>
                    <a:pt x="196" y="8385"/>
                    <a:pt x="178" y="8426"/>
                  </a:cubicBezTo>
                  <a:cubicBezTo>
                    <a:pt x="178" y="8432"/>
                    <a:pt x="173" y="8450"/>
                    <a:pt x="173" y="8456"/>
                  </a:cubicBezTo>
                  <a:cubicBezTo>
                    <a:pt x="167" y="8509"/>
                    <a:pt x="149" y="8551"/>
                    <a:pt x="143" y="8604"/>
                  </a:cubicBezTo>
                  <a:cubicBezTo>
                    <a:pt x="143" y="8622"/>
                    <a:pt x="137" y="8628"/>
                    <a:pt x="137" y="8640"/>
                  </a:cubicBezTo>
                  <a:cubicBezTo>
                    <a:pt x="125" y="8687"/>
                    <a:pt x="119" y="8723"/>
                    <a:pt x="113" y="8771"/>
                  </a:cubicBezTo>
                  <a:cubicBezTo>
                    <a:pt x="113" y="8776"/>
                    <a:pt x="113" y="8782"/>
                    <a:pt x="107" y="8788"/>
                  </a:cubicBezTo>
                  <a:cubicBezTo>
                    <a:pt x="95" y="8842"/>
                    <a:pt x="89" y="8889"/>
                    <a:pt x="83" y="8937"/>
                  </a:cubicBezTo>
                  <a:cubicBezTo>
                    <a:pt x="83" y="8955"/>
                    <a:pt x="83" y="8961"/>
                    <a:pt x="78" y="8978"/>
                  </a:cubicBezTo>
                  <a:cubicBezTo>
                    <a:pt x="66" y="9020"/>
                    <a:pt x="60" y="9067"/>
                    <a:pt x="60" y="9109"/>
                  </a:cubicBezTo>
                  <a:lnTo>
                    <a:pt x="60" y="9133"/>
                  </a:lnTo>
                  <a:cubicBezTo>
                    <a:pt x="54" y="9186"/>
                    <a:pt x="48" y="9228"/>
                    <a:pt x="48" y="9281"/>
                  </a:cubicBezTo>
                  <a:lnTo>
                    <a:pt x="48" y="9311"/>
                  </a:lnTo>
                  <a:cubicBezTo>
                    <a:pt x="36" y="9352"/>
                    <a:pt x="36" y="9400"/>
                    <a:pt x="30" y="9442"/>
                  </a:cubicBezTo>
                  <a:lnTo>
                    <a:pt x="30" y="9459"/>
                  </a:lnTo>
                  <a:lnTo>
                    <a:pt x="30" y="9465"/>
                  </a:lnTo>
                  <a:cubicBezTo>
                    <a:pt x="30" y="9495"/>
                    <a:pt x="24" y="9525"/>
                    <a:pt x="24" y="9560"/>
                  </a:cubicBezTo>
                  <a:cubicBezTo>
                    <a:pt x="24" y="9584"/>
                    <a:pt x="24" y="9608"/>
                    <a:pt x="18" y="9620"/>
                  </a:cubicBezTo>
                  <a:cubicBezTo>
                    <a:pt x="18" y="9661"/>
                    <a:pt x="6" y="9691"/>
                    <a:pt x="6" y="9727"/>
                  </a:cubicBezTo>
                  <a:lnTo>
                    <a:pt x="6" y="9786"/>
                  </a:lnTo>
                  <a:cubicBezTo>
                    <a:pt x="6" y="9822"/>
                    <a:pt x="6" y="9869"/>
                    <a:pt x="0" y="9905"/>
                  </a:cubicBezTo>
                  <a:lnTo>
                    <a:pt x="0" y="9940"/>
                  </a:lnTo>
                  <a:lnTo>
                    <a:pt x="0" y="10107"/>
                  </a:lnTo>
                  <a:lnTo>
                    <a:pt x="0" y="10255"/>
                  </a:lnTo>
                  <a:lnTo>
                    <a:pt x="0" y="10297"/>
                  </a:lnTo>
                  <a:lnTo>
                    <a:pt x="0" y="10403"/>
                  </a:lnTo>
                  <a:lnTo>
                    <a:pt x="0" y="10445"/>
                  </a:lnTo>
                  <a:cubicBezTo>
                    <a:pt x="0" y="10481"/>
                    <a:pt x="0" y="10510"/>
                    <a:pt x="6" y="10540"/>
                  </a:cubicBezTo>
                  <a:lnTo>
                    <a:pt x="6" y="10588"/>
                  </a:lnTo>
                  <a:cubicBezTo>
                    <a:pt x="6" y="10623"/>
                    <a:pt x="18" y="10659"/>
                    <a:pt x="18" y="10700"/>
                  </a:cubicBezTo>
                  <a:lnTo>
                    <a:pt x="18" y="10730"/>
                  </a:lnTo>
                  <a:cubicBezTo>
                    <a:pt x="24" y="10772"/>
                    <a:pt x="24" y="10819"/>
                    <a:pt x="30" y="10867"/>
                  </a:cubicBezTo>
                  <a:lnTo>
                    <a:pt x="30" y="10896"/>
                  </a:lnTo>
                  <a:cubicBezTo>
                    <a:pt x="36" y="10938"/>
                    <a:pt x="36" y="10974"/>
                    <a:pt x="48" y="11003"/>
                  </a:cubicBezTo>
                  <a:cubicBezTo>
                    <a:pt x="48" y="11015"/>
                    <a:pt x="54" y="11033"/>
                    <a:pt x="54" y="11045"/>
                  </a:cubicBezTo>
                  <a:cubicBezTo>
                    <a:pt x="54" y="11063"/>
                    <a:pt x="60" y="11086"/>
                    <a:pt x="60" y="11098"/>
                  </a:cubicBezTo>
                  <a:cubicBezTo>
                    <a:pt x="60" y="11116"/>
                    <a:pt x="66" y="11122"/>
                    <a:pt x="66" y="11134"/>
                  </a:cubicBezTo>
                  <a:cubicBezTo>
                    <a:pt x="66" y="11152"/>
                    <a:pt x="78" y="11164"/>
                    <a:pt x="78" y="11181"/>
                  </a:cubicBezTo>
                  <a:cubicBezTo>
                    <a:pt x="83" y="11211"/>
                    <a:pt x="83" y="11241"/>
                    <a:pt x="89" y="11276"/>
                  </a:cubicBezTo>
                  <a:cubicBezTo>
                    <a:pt x="89" y="11294"/>
                    <a:pt x="95" y="11300"/>
                    <a:pt x="95" y="11312"/>
                  </a:cubicBezTo>
                  <a:cubicBezTo>
                    <a:pt x="107" y="11359"/>
                    <a:pt x="113" y="11395"/>
                    <a:pt x="119" y="11443"/>
                  </a:cubicBezTo>
                  <a:cubicBezTo>
                    <a:pt x="119" y="11449"/>
                    <a:pt x="119" y="11454"/>
                    <a:pt x="125" y="11460"/>
                  </a:cubicBezTo>
                  <a:cubicBezTo>
                    <a:pt x="137" y="11502"/>
                    <a:pt x="143" y="11532"/>
                    <a:pt x="149" y="11561"/>
                  </a:cubicBezTo>
                  <a:cubicBezTo>
                    <a:pt x="149" y="11573"/>
                    <a:pt x="155" y="11591"/>
                    <a:pt x="155" y="11597"/>
                  </a:cubicBezTo>
                  <a:cubicBezTo>
                    <a:pt x="167" y="11627"/>
                    <a:pt x="173" y="11650"/>
                    <a:pt x="178" y="11680"/>
                  </a:cubicBezTo>
                  <a:cubicBezTo>
                    <a:pt x="178" y="11692"/>
                    <a:pt x="184" y="11710"/>
                    <a:pt x="184" y="11716"/>
                  </a:cubicBezTo>
                  <a:lnTo>
                    <a:pt x="208" y="11805"/>
                  </a:lnTo>
                  <a:cubicBezTo>
                    <a:pt x="208" y="11811"/>
                    <a:pt x="214" y="11829"/>
                    <a:pt x="214" y="11835"/>
                  </a:cubicBezTo>
                  <a:cubicBezTo>
                    <a:pt x="232" y="11870"/>
                    <a:pt x="238" y="11906"/>
                    <a:pt x="256" y="11947"/>
                  </a:cubicBezTo>
                  <a:cubicBezTo>
                    <a:pt x="256" y="11953"/>
                    <a:pt x="262" y="11959"/>
                    <a:pt x="262" y="11965"/>
                  </a:cubicBezTo>
                  <a:cubicBezTo>
                    <a:pt x="268" y="11995"/>
                    <a:pt x="285" y="12025"/>
                    <a:pt x="291" y="12054"/>
                  </a:cubicBezTo>
                  <a:cubicBezTo>
                    <a:pt x="297" y="12072"/>
                    <a:pt x="297" y="12078"/>
                    <a:pt x="303" y="12096"/>
                  </a:cubicBezTo>
                  <a:cubicBezTo>
                    <a:pt x="315" y="12114"/>
                    <a:pt x="327" y="12143"/>
                    <a:pt x="333" y="12167"/>
                  </a:cubicBezTo>
                  <a:cubicBezTo>
                    <a:pt x="345" y="12185"/>
                    <a:pt x="345" y="12191"/>
                    <a:pt x="351" y="12203"/>
                  </a:cubicBezTo>
                  <a:cubicBezTo>
                    <a:pt x="363" y="12232"/>
                    <a:pt x="374" y="12256"/>
                    <a:pt x="386" y="12286"/>
                  </a:cubicBezTo>
                  <a:cubicBezTo>
                    <a:pt x="386" y="12292"/>
                    <a:pt x="392" y="12304"/>
                    <a:pt x="392" y="12310"/>
                  </a:cubicBezTo>
                  <a:cubicBezTo>
                    <a:pt x="410" y="12345"/>
                    <a:pt x="422" y="12375"/>
                    <a:pt x="440" y="12405"/>
                  </a:cubicBezTo>
                  <a:cubicBezTo>
                    <a:pt x="446" y="12410"/>
                    <a:pt x="446" y="12422"/>
                    <a:pt x="452" y="12428"/>
                  </a:cubicBezTo>
                  <a:cubicBezTo>
                    <a:pt x="469" y="12452"/>
                    <a:pt x="475" y="12482"/>
                    <a:pt x="493" y="12500"/>
                  </a:cubicBezTo>
                  <a:cubicBezTo>
                    <a:pt x="499" y="12511"/>
                    <a:pt x="505" y="12523"/>
                    <a:pt x="505" y="12529"/>
                  </a:cubicBezTo>
                  <a:cubicBezTo>
                    <a:pt x="523" y="12553"/>
                    <a:pt x="529" y="12577"/>
                    <a:pt x="541" y="12601"/>
                  </a:cubicBezTo>
                  <a:cubicBezTo>
                    <a:pt x="553" y="12606"/>
                    <a:pt x="559" y="12618"/>
                    <a:pt x="559" y="12630"/>
                  </a:cubicBezTo>
                  <a:cubicBezTo>
                    <a:pt x="570" y="12648"/>
                    <a:pt x="588" y="12678"/>
                    <a:pt x="600" y="12701"/>
                  </a:cubicBezTo>
                  <a:cubicBezTo>
                    <a:pt x="600" y="12707"/>
                    <a:pt x="612" y="12707"/>
                    <a:pt x="612" y="12719"/>
                  </a:cubicBezTo>
                  <a:cubicBezTo>
                    <a:pt x="630" y="12749"/>
                    <a:pt x="648" y="12779"/>
                    <a:pt x="671" y="12808"/>
                  </a:cubicBezTo>
                  <a:cubicBezTo>
                    <a:pt x="677" y="12814"/>
                    <a:pt x="677" y="12820"/>
                    <a:pt x="683" y="12826"/>
                  </a:cubicBezTo>
                  <a:lnTo>
                    <a:pt x="731" y="12897"/>
                  </a:lnTo>
                  <a:cubicBezTo>
                    <a:pt x="737" y="12903"/>
                    <a:pt x="743" y="12909"/>
                    <a:pt x="749" y="12927"/>
                  </a:cubicBezTo>
                  <a:cubicBezTo>
                    <a:pt x="766" y="12945"/>
                    <a:pt x="778" y="12963"/>
                    <a:pt x="796" y="12986"/>
                  </a:cubicBezTo>
                  <a:lnTo>
                    <a:pt x="820" y="13004"/>
                  </a:lnTo>
                  <a:cubicBezTo>
                    <a:pt x="832" y="13028"/>
                    <a:pt x="855" y="13052"/>
                    <a:pt x="879" y="13076"/>
                  </a:cubicBezTo>
                  <a:lnTo>
                    <a:pt x="885" y="13081"/>
                  </a:lnTo>
                  <a:cubicBezTo>
                    <a:pt x="909" y="13105"/>
                    <a:pt x="927" y="13135"/>
                    <a:pt x="950" y="13153"/>
                  </a:cubicBezTo>
                  <a:lnTo>
                    <a:pt x="974" y="13176"/>
                  </a:lnTo>
                  <a:lnTo>
                    <a:pt x="1028" y="13230"/>
                  </a:lnTo>
                  <a:lnTo>
                    <a:pt x="1045" y="13254"/>
                  </a:lnTo>
                  <a:cubicBezTo>
                    <a:pt x="1063" y="13266"/>
                    <a:pt x="1087" y="13283"/>
                    <a:pt x="1099" y="13295"/>
                  </a:cubicBezTo>
                  <a:lnTo>
                    <a:pt x="1123" y="13319"/>
                  </a:lnTo>
                  <a:cubicBezTo>
                    <a:pt x="1146" y="13343"/>
                    <a:pt x="1164" y="13355"/>
                    <a:pt x="1188" y="13378"/>
                  </a:cubicBezTo>
                  <a:cubicBezTo>
                    <a:pt x="1188" y="13378"/>
                    <a:pt x="1194" y="13378"/>
                    <a:pt x="1194" y="13384"/>
                  </a:cubicBezTo>
                  <a:cubicBezTo>
                    <a:pt x="1218" y="13408"/>
                    <a:pt x="1247" y="13432"/>
                    <a:pt x="1271" y="13444"/>
                  </a:cubicBezTo>
                  <a:cubicBezTo>
                    <a:pt x="1277" y="13450"/>
                    <a:pt x="1283" y="13462"/>
                    <a:pt x="1295" y="13462"/>
                  </a:cubicBezTo>
                  <a:cubicBezTo>
                    <a:pt x="1313" y="13473"/>
                    <a:pt x="1330" y="13491"/>
                    <a:pt x="1354" y="13503"/>
                  </a:cubicBezTo>
                  <a:cubicBezTo>
                    <a:pt x="1360" y="13509"/>
                    <a:pt x="1366" y="13521"/>
                    <a:pt x="1384" y="13527"/>
                  </a:cubicBezTo>
                  <a:cubicBezTo>
                    <a:pt x="1402" y="13539"/>
                    <a:pt x="1420" y="13551"/>
                    <a:pt x="1443" y="13562"/>
                  </a:cubicBezTo>
                  <a:cubicBezTo>
                    <a:pt x="1449" y="13568"/>
                    <a:pt x="1455" y="13568"/>
                    <a:pt x="1461" y="13580"/>
                  </a:cubicBezTo>
                  <a:cubicBezTo>
                    <a:pt x="1491" y="13592"/>
                    <a:pt x="1515" y="13616"/>
                    <a:pt x="1544" y="13628"/>
                  </a:cubicBezTo>
                  <a:lnTo>
                    <a:pt x="9638" y="18402"/>
                  </a:lnTo>
                  <a:cubicBezTo>
                    <a:pt x="9636" y="18401"/>
                    <a:pt x="9634" y="18400"/>
                    <a:pt x="9632" y="18400"/>
                  </a:cubicBezTo>
                  <a:lnTo>
                    <a:pt x="9632" y="18400"/>
                  </a:lnTo>
                  <a:cubicBezTo>
                    <a:pt x="10055" y="18652"/>
                    <a:pt x="10548" y="18783"/>
                    <a:pt x="11093" y="18783"/>
                  </a:cubicBezTo>
                  <a:cubicBezTo>
                    <a:pt x="11821" y="18783"/>
                    <a:pt x="12643" y="18548"/>
                    <a:pt x="13515" y="18052"/>
                  </a:cubicBezTo>
                  <a:cubicBezTo>
                    <a:pt x="16537" y="16341"/>
                    <a:pt x="19002" y="12143"/>
                    <a:pt x="19025" y="8687"/>
                  </a:cubicBezTo>
                  <a:cubicBezTo>
                    <a:pt x="19049" y="6918"/>
                    <a:pt x="18444" y="5701"/>
                    <a:pt x="17464" y="5131"/>
                  </a:cubicBezTo>
                  <a:lnTo>
                    <a:pt x="17464" y="5131"/>
                  </a:lnTo>
                  <a:cubicBezTo>
                    <a:pt x="17464" y="5131"/>
                    <a:pt x="17465" y="5131"/>
                    <a:pt x="17466" y="5131"/>
                  </a:cubicBezTo>
                  <a:lnTo>
                    <a:pt x="17466" y="5131"/>
                  </a:lnTo>
                  <a:lnTo>
                    <a:pt x="9382" y="368"/>
                  </a:lnTo>
                  <a:cubicBezTo>
                    <a:pt x="9353" y="345"/>
                    <a:pt x="9317" y="327"/>
                    <a:pt x="9287" y="309"/>
                  </a:cubicBezTo>
                  <a:cubicBezTo>
                    <a:pt x="9281" y="297"/>
                    <a:pt x="9264" y="291"/>
                    <a:pt x="9252" y="291"/>
                  </a:cubicBezTo>
                  <a:cubicBezTo>
                    <a:pt x="9228" y="279"/>
                    <a:pt x="9204" y="267"/>
                    <a:pt x="9180" y="256"/>
                  </a:cubicBezTo>
                  <a:lnTo>
                    <a:pt x="9139" y="232"/>
                  </a:lnTo>
                  <a:cubicBezTo>
                    <a:pt x="9115" y="226"/>
                    <a:pt x="9091" y="208"/>
                    <a:pt x="9068" y="202"/>
                  </a:cubicBezTo>
                  <a:cubicBezTo>
                    <a:pt x="9056" y="196"/>
                    <a:pt x="9038" y="190"/>
                    <a:pt x="9026" y="190"/>
                  </a:cubicBezTo>
                  <a:lnTo>
                    <a:pt x="8961" y="166"/>
                  </a:lnTo>
                  <a:cubicBezTo>
                    <a:pt x="8943" y="161"/>
                    <a:pt x="8931" y="149"/>
                    <a:pt x="8913" y="149"/>
                  </a:cubicBezTo>
                  <a:lnTo>
                    <a:pt x="8848" y="131"/>
                  </a:lnTo>
                  <a:cubicBezTo>
                    <a:pt x="8830" y="119"/>
                    <a:pt x="8818" y="119"/>
                    <a:pt x="8806" y="113"/>
                  </a:cubicBezTo>
                  <a:lnTo>
                    <a:pt x="8735" y="89"/>
                  </a:lnTo>
                  <a:cubicBezTo>
                    <a:pt x="8723" y="83"/>
                    <a:pt x="8705" y="83"/>
                    <a:pt x="8693" y="77"/>
                  </a:cubicBezTo>
                  <a:cubicBezTo>
                    <a:pt x="8670" y="71"/>
                    <a:pt x="8646" y="60"/>
                    <a:pt x="8616" y="60"/>
                  </a:cubicBezTo>
                  <a:cubicBezTo>
                    <a:pt x="8604" y="60"/>
                    <a:pt x="8587" y="54"/>
                    <a:pt x="8575" y="54"/>
                  </a:cubicBezTo>
                  <a:cubicBezTo>
                    <a:pt x="8545" y="48"/>
                    <a:pt x="8515" y="42"/>
                    <a:pt x="8486" y="42"/>
                  </a:cubicBezTo>
                  <a:cubicBezTo>
                    <a:pt x="8480" y="42"/>
                    <a:pt x="8462" y="30"/>
                    <a:pt x="8456" y="30"/>
                  </a:cubicBezTo>
                  <a:cubicBezTo>
                    <a:pt x="8420" y="24"/>
                    <a:pt x="8373" y="18"/>
                    <a:pt x="8337" y="18"/>
                  </a:cubicBezTo>
                  <a:lnTo>
                    <a:pt x="8308" y="18"/>
                  </a:lnTo>
                  <a:cubicBezTo>
                    <a:pt x="8278" y="12"/>
                    <a:pt x="8248" y="12"/>
                    <a:pt x="8218" y="12"/>
                  </a:cubicBezTo>
                  <a:lnTo>
                    <a:pt x="8171" y="12"/>
                  </a:lnTo>
                  <a:cubicBezTo>
                    <a:pt x="8141" y="12"/>
                    <a:pt x="8123" y="0"/>
                    <a:pt x="8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50;p45">
              <a:extLst>
                <a:ext uri="{FF2B5EF4-FFF2-40B4-BE49-F238E27FC236}">
                  <a16:creationId xmlns:a16="http://schemas.microsoft.com/office/drawing/2014/main" id="{06980B44-3D6D-45A5-8120-3A7A598FCB34}"/>
                </a:ext>
              </a:extLst>
            </p:cNvPr>
            <p:cNvSpPr/>
            <p:nvPr/>
          </p:nvSpPr>
          <p:spPr>
            <a:xfrm>
              <a:off x="8246507" y="74659"/>
              <a:ext cx="3213691" cy="3186284"/>
            </a:xfrm>
            <a:custGeom>
              <a:avLst/>
              <a:gdLst/>
              <a:ahLst/>
              <a:cxnLst/>
              <a:rect l="l" t="t" r="r" b="b"/>
              <a:pathLst>
                <a:path w="14811" h="15138" extrusionOk="0">
                  <a:moveTo>
                    <a:pt x="7911" y="1"/>
                  </a:moveTo>
                  <a:cubicBezTo>
                    <a:pt x="7322" y="1"/>
                    <a:pt x="6672" y="154"/>
                    <a:pt x="5986" y="473"/>
                  </a:cubicBezTo>
                  <a:cubicBezTo>
                    <a:pt x="5980" y="473"/>
                    <a:pt x="5969" y="485"/>
                    <a:pt x="5963" y="485"/>
                  </a:cubicBezTo>
                  <a:lnTo>
                    <a:pt x="5743" y="592"/>
                  </a:lnTo>
                  <a:cubicBezTo>
                    <a:pt x="5731" y="604"/>
                    <a:pt x="5725" y="604"/>
                    <a:pt x="5707" y="610"/>
                  </a:cubicBezTo>
                  <a:cubicBezTo>
                    <a:pt x="5630" y="651"/>
                    <a:pt x="5553" y="693"/>
                    <a:pt x="5470" y="734"/>
                  </a:cubicBezTo>
                  <a:cubicBezTo>
                    <a:pt x="2453" y="2462"/>
                    <a:pt x="13" y="6666"/>
                    <a:pt x="1" y="10122"/>
                  </a:cubicBezTo>
                  <a:cubicBezTo>
                    <a:pt x="1" y="11844"/>
                    <a:pt x="601" y="13056"/>
                    <a:pt x="1574" y="13626"/>
                  </a:cubicBezTo>
                  <a:lnTo>
                    <a:pt x="8255" y="14879"/>
                  </a:lnTo>
                  <a:cubicBezTo>
                    <a:pt x="8249" y="14873"/>
                    <a:pt x="8243" y="14873"/>
                    <a:pt x="8237" y="14867"/>
                  </a:cubicBezTo>
                  <a:lnTo>
                    <a:pt x="8237" y="14867"/>
                  </a:lnTo>
                  <a:cubicBezTo>
                    <a:pt x="8532" y="15045"/>
                    <a:pt x="8880" y="15138"/>
                    <a:pt x="9265" y="15138"/>
                  </a:cubicBezTo>
                  <a:cubicBezTo>
                    <a:pt x="9779" y="15138"/>
                    <a:pt x="10360" y="14973"/>
                    <a:pt x="10974" y="14623"/>
                  </a:cubicBezTo>
                  <a:cubicBezTo>
                    <a:pt x="13088" y="13412"/>
                    <a:pt x="14804" y="10473"/>
                    <a:pt x="14804" y="8044"/>
                  </a:cubicBezTo>
                  <a:cubicBezTo>
                    <a:pt x="14810" y="6850"/>
                    <a:pt x="14388" y="5995"/>
                    <a:pt x="13700" y="5603"/>
                  </a:cubicBezTo>
                  <a:lnTo>
                    <a:pt x="9353" y="372"/>
                  </a:lnTo>
                  <a:cubicBezTo>
                    <a:pt x="8936" y="128"/>
                    <a:pt x="8449" y="1"/>
                    <a:pt x="7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51;p45">
              <a:extLst>
                <a:ext uri="{FF2B5EF4-FFF2-40B4-BE49-F238E27FC236}">
                  <a16:creationId xmlns:a16="http://schemas.microsoft.com/office/drawing/2014/main" id="{47737926-B80B-409F-95D6-09D9CB35805B}"/>
                </a:ext>
              </a:extLst>
            </p:cNvPr>
            <p:cNvSpPr/>
            <p:nvPr/>
          </p:nvSpPr>
          <p:spPr>
            <a:xfrm>
              <a:off x="9476992" y="111704"/>
              <a:ext cx="4583052" cy="5620725"/>
            </a:xfrm>
            <a:custGeom>
              <a:avLst/>
              <a:gdLst/>
              <a:ahLst/>
              <a:cxnLst/>
              <a:rect l="l" t="t" r="r" b="b"/>
              <a:pathLst>
                <a:path w="21122" h="26704" extrusionOk="0">
                  <a:moveTo>
                    <a:pt x="15077" y="0"/>
                  </a:moveTo>
                  <a:cubicBezTo>
                    <a:pt x="14798" y="0"/>
                    <a:pt x="14430" y="24"/>
                    <a:pt x="14157" y="54"/>
                  </a:cubicBezTo>
                  <a:cubicBezTo>
                    <a:pt x="13658" y="107"/>
                    <a:pt x="12999" y="238"/>
                    <a:pt x="12518" y="386"/>
                  </a:cubicBezTo>
                  <a:cubicBezTo>
                    <a:pt x="12215" y="481"/>
                    <a:pt x="11805" y="624"/>
                    <a:pt x="11502" y="742"/>
                  </a:cubicBezTo>
                  <a:cubicBezTo>
                    <a:pt x="11241" y="849"/>
                    <a:pt x="10897" y="998"/>
                    <a:pt x="10647" y="1122"/>
                  </a:cubicBezTo>
                  <a:cubicBezTo>
                    <a:pt x="10154" y="1366"/>
                    <a:pt x="9513" y="1716"/>
                    <a:pt x="9050" y="2019"/>
                  </a:cubicBezTo>
                  <a:cubicBezTo>
                    <a:pt x="8807" y="2185"/>
                    <a:pt x="8480" y="2399"/>
                    <a:pt x="8242" y="2577"/>
                  </a:cubicBezTo>
                  <a:cubicBezTo>
                    <a:pt x="7957" y="2791"/>
                    <a:pt x="7583" y="3076"/>
                    <a:pt x="7316" y="3308"/>
                  </a:cubicBezTo>
                  <a:cubicBezTo>
                    <a:pt x="7091" y="3498"/>
                    <a:pt x="6794" y="3753"/>
                    <a:pt x="6580" y="3949"/>
                  </a:cubicBezTo>
                  <a:cubicBezTo>
                    <a:pt x="6336" y="4181"/>
                    <a:pt x="6016" y="4483"/>
                    <a:pt x="5784" y="4727"/>
                  </a:cubicBezTo>
                  <a:cubicBezTo>
                    <a:pt x="5570" y="4958"/>
                    <a:pt x="5279" y="5261"/>
                    <a:pt x="5078" y="5499"/>
                  </a:cubicBezTo>
                  <a:cubicBezTo>
                    <a:pt x="4893" y="5724"/>
                    <a:pt x="4644" y="6021"/>
                    <a:pt x="4466" y="6241"/>
                  </a:cubicBezTo>
                  <a:cubicBezTo>
                    <a:pt x="4276" y="6473"/>
                    <a:pt x="4038" y="6787"/>
                    <a:pt x="3872" y="7031"/>
                  </a:cubicBezTo>
                  <a:cubicBezTo>
                    <a:pt x="3546" y="7500"/>
                    <a:pt x="3136" y="8135"/>
                    <a:pt x="2833" y="8616"/>
                  </a:cubicBezTo>
                  <a:cubicBezTo>
                    <a:pt x="2673" y="8866"/>
                    <a:pt x="2506" y="9204"/>
                    <a:pt x="2364" y="9453"/>
                  </a:cubicBezTo>
                  <a:cubicBezTo>
                    <a:pt x="2239" y="9673"/>
                    <a:pt x="1824" y="10504"/>
                    <a:pt x="1544" y="11164"/>
                  </a:cubicBezTo>
                  <a:cubicBezTo>
                    <a:pt x="1426" y="11431"/>
                    <a:pt x="1289" y="11805"/>
                    <a:pt x="1182" y="12078"/>
                  </a:cubicBezTo>
                  <a:cubicBezTo>
                    <a:pt x="1081" y="12351"/>
                    <a:pt x="969" y="12713"/>
                    <a:pt x="873" y="12992"/>
                  </a:cubicBezTo>
                  <a:cubicBezTo>
                    <a:pt x="784" y="13266"/>
                    <a:pt x="683" y="13646"/>
                    <a:pt x="606" y="13925"/>
                  </a:cubicBezTo>
                  <a:cubicBezTo>
                    <a:pt x="523" y="14228"/>
                    <a:pt x="434" y="14637"/>
                    <a:pt x="369" y="14952"/>
                  </a:cubicBezTo>
                  <a:cubicBezTo>
                    <a:pt x="309" y="15237"/>
                    <a:pt x="238" y="15635"/>
                    <a:pt x="197" y="15920"/>
                  </a:cubicBezTo>
                  <a:cubicBezTo>
                    <a:pt x="137" y="16258"/>
                    <a:pt x="90" y="16704"/>
                    <a:pt x="60" y="17036"/>
                  </a:cubicBezTo>
                  <a:cubicBezTo>
                    <a:pt x="42" y="17327"/>
                    <a:pt x="18" y="17719"/>
                    <a:pt x="12" y="18016"/>
                  </a:cubicBezTo>
                  <a:cubicBezTo>
                    <a:pt x="1" y="18366"/>
                    <a:pt x="12" y="18823"/>
                    <a:pt x="24" y="19174"/>
                  </a:cubicBezTo>
                  <a:cubicBezTo>
                    <a:pt x="36" y="19459"/>
                    <a:pt x="72" y="19833"/>
                    <a:pt x="108" y="20112"/>
                  </a:cubicBezTo>
                  <a:cubicBezTo>
                    <a:pt x="149" y="20456"/>
                    <a:pt x="238" y="21169"/>
                    <a:pt x="505" y="22030"/>
                  </a:cubicBezTo>
                  <a:cubicBezTo>
                    <a:pt x="755" y="22832"/>
                    <a:pt x="1010" y="23324"/>
                    <a:pt x="1200" y="23681"/>
                  </a:cubicBezTo>
                  <a:cubicBezTo>
                    <a:pt x="1325" y="23918"/>
                    <a:pt x="1509" y="24227"/>
                    <a:pt x="1681" y="24435"/>
                  </a:cubicBezTo>
                  <a:cubicBezTo>
                    <a:pt x="1717" y="24482"/>
                    <a:pt x="1752" y="24536"/>
                    <a:pt x="1800" y="24583"/>
                  </a:cubicBezTo>
                  <a:cubicBezTo>
                    <a:pt x="1919" y="24726"/>
                    <a:pt x="2037" y="24880"/>
                    <a:pt x="2150" y="24999"/>
                  </a:cubicBezTo>
                  <a:cubicBezTo>
                    <a:pt x="2310" y="25171"/>
                    <a:pt x="2542" y="25385"/>
                    <a:pt x="2726" y="25545"/>
                  </a:cubicBezTo>
                  <a:cubicBezTo>
                    <a:pt x="3647" y="26302"/>
                    <a:pt x="4799" y="26703"/>
                    <a:pt x="6110" y="26703"/>
                  </a:cubicBezTo>
                  <a:cubicBezTo>
                    <a:pt x="7455" y="26703"/>
                    <a:pt x="8968" y="26281"/>
                    <a:pt x="10570" y="25385"/>
                  </a:cubicBezTo>
                  <a:cubicBezTo>
                    <a:pt x="16294" y="22202"/>
                    <a:pt x="20991" y="14245"/>
                    <a:pt x="21074" y="7619"/>
                  </a:cubicBezTo>
                  <a:cubicBezTo>
                    <a:pt x="21122" y="3842"/>
                    <a:pt x="19655" y="1307"/>
                    <a:pt x="17322" y="404"/>
                  </a:cubicBezTo>
                  <a:cubicBezTo>
                    <a:pt x="17215" y="362"/>
                    <a:pt x="17090" y="321"/>
                    <a:pt x="16965" y="285"/>
                  </a:cubicBezTo>
                  <a:cubicBezTo>
                    <a:pt x="16852" y="244"/>
                    <a:pt x="16740" y="208"/>
                    <a:pt x="16645" y="184"/>
                  </a:cubicBezTo>
                  <a:cubicBezTo>
                    <a:pt x="16407" y="137"/>
                    <a:pt x="16081" y="77"/>
                    <a:pt x="15837" y="48"/>
                  </a:cubicBezTo>
                  <a:cubicBezTo>
                    <a:pt x="15605" y="24"/>
                    <a:pt x="15303" y="0"/>
                    <a:pt x="15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52;p45">
              <a:extLst>
                <a:ext uri="{FF2B5EF4-FFF2-40B4-BE49-F238E27FC236}">
                  <a16:creationId xmlns:a16="http://schemas.microsoft.com/office/drawing/2014/main" id="{64B86EB9-195A-406F-89EB-DDF5F5FAAAE9}"/>
                </a:ext>
              </a:extLst>
            </p:cNvPr>
            <p:cNvSpPr/>
            <p:nvPr/>
          </p:nvSpPr>
          <p:spPr>
            <a:xfrm>
              <a:off x="9480897" y="111704"/>
              <a:ext cx="4000677" cy="5224386"/>
            </a:xfrm>
            <a:custGeom>
              <a:avLst/>
              <a:gdLst/>
              <a:ahLst/>
              <a:cxnLst/>
              <a:rect l="l" t="t" r="r" b="b"/>
              <a:pathLst>
                <a:path w="18438" h="24821" extrusionOk="0">
                  <a:moveTo>
                    <a:pt x="15077" y="0"/>
                  </a:moveTo>
                  <a:cubicBezTo>
                    <a:pt x="14792" y="0"/>
                    <a:pt x="14430" y="24"/>
                    <a:pt x="14156" y="54"/>
                  </a:cubicBezTo>
                  <a:cubicBezTo>
                    <a:pt x="13658" y="107"/>
                    <a:pt x="12999" y="238"/>
                    <a:pt x="12512" y="386"/>
                  </a:cubicBezTo>
                  <a:cubicBezTo>
                    <a:pt x="12209" y="481"/>
                    <a:pt x="11799" y="624"/>
                    <a:pt x="11496" y="742"/>
                  </a:cubicBezTo>
                  <a:cubicBezTo>
                    <a:pt x="11235" y="849"/>
                    <a:pt x="10897" y="998"/>
                    <a:pt x="10641" y="1122"/>
                  </a:cubicBezTo>
                  <a:cubicBezTo>
                    <a:pt x="10154" y="1366"/>
                    <a:pt x="9507" y="1716"/>
                    <a:pt x="9050" y="2019"/>
                  </a:cubicBezTo>
                  <a:cubicBezTo>
                    <a:pt x="8800" y="2185"/>
                    <a:pt x="8474" y="2399"/>
                    <a:pt x="8236" y="2577"/>
                  </a:cubicBezTo>
                  <a:cubicBezTo>
                    <a:pt x="7957" y="2791"/>
                    <a:pt x="7577" y="3076"/>
                    <a:pt x="7310" y="3308"/>
                  </a:cubicBezTo>
                  <a:cubicBezTo>
                    <a:pt x="7090" y="3498"/>
                    <a:pt x="6793" y="3753"/>
                    <a:pt x="6574" y="3949"/>
                  </a:cubicBezTo>
                  <a:cubicBezTo>
                    <a:pt x="6330" y="4181"/>
                    <a:pt x="6010" y="4483"/>
                    <a:pt x="5778" y="4727"/>
                  </a:cubicBezTo>
                  <a:cubicBezTo>
                    <a:pt x="5564" y="4958"/>
                    <a:pt x="5279" y="5261"/>
                    <a:pt x="5077" y="5499"/>
                  </a:cubicBezTo>
                  <a:cubicBezTo>
                    <a:pt x="4887" y="5724"/>
                    <a:pt x="4638" y="6021"/>
                    <a:pt x="4460" y="6241"/>
                  </a:cubicBezTo>
                  <a:cubicBezTo>
                    <a:pt x="4276" y="6473"/>
                    <a:pt x="4038" y="6787"/>
                    <a:pt x="3866" y="7031"/>
                  </a:cubicBezTo>
                  <a:cubicBezTo>
                    <a:pt x="3539" y="7500"/>
                    <a:pt x="3130" y="8135"/>
                    <a:pt x="2827" y="8616"/>
                  </a:cubicBezTo>
                  <a:cubicBezTo>
                    <a:pt x="2673" y="8866"/>
                    <a:pt x="2500" y="9204"/>
                    <a:pt x="2358" y="9453"/>
                  </a:cubicBezTo>
                  <a:cubicBezTo>
                    <a:pt x="2233" y="9673"/>
                    <a:pt x="1817" y="10504"/>
                    <a:pt x="1544" y="11164"/>
                  </a:cubicBezTo>
                  <a:cubicBezTo>
                    <a:pt x="1426" y="11431"/>
                    <a:pt x="1283" y="11805"/>
                    <a:pt x="1176" y="12078"/>
                  </a:cubicBezTo>
                  <a:cubicBezTo>
                    <a:pt x="1075" y="12351"/>
                    <a:pt x="962" y="12713"/>
                    <a:pt x="867" y="12992"/>
                  </a:cubicBezTo>
                  <a:cubicBezTo>
                    <a:pt x="778" y="13266"/>
                    <a:pt x="683" y="13646"/>
                    <a:pt x="600" y="13925"/>
                  </a:cubicBezTo>
                  <a:cubicBezTo>
                    <a:pt x="517" y="14228"/>
                    <a:pt x="428" y="14637"/>
                    <a:pt x="363" y="14952"/>
                  </a:cubicBezTo>
                  <a:cubicBezTo>
                    <a:pt x="303" y="15237"/>
                    <a:pt x="238" y="15635"/>
                    <a:pt x="190" y="15920"/>
                  </a:cubicBezTo>
                  <a:cubicBezTo>
                    <a:pt x="131" y="16258"/>
                    <a:pt x="90" y="16704"/>
                    <a:pt x="60" y="17036"/>
                  </a:cubicBezTo>
                  <a:cubicBezTo>
                    <a:pt x="36" y="17327"/>
                    <a:pt x="12" y="17719"/>
                    <a:pt x="6" y="18016"/>
                  </a:cubicBezTo>
                  <a:cubicBezTo>
                    <a:pt x="0" y="18366"/>
                    <a:pt x="6" y="18823"/>
                    <a:pt x="18" y="19174"/>
                  </a:cubicBezTo>
                  <a:cubicBezTo>
                    <a:pt x="36" y="19459"/>
                    <a:pt x="66" y="19833"/>
                    <a:pt x="101" y="20112"/>
                  </a:cubicBezTo>
                  <a:cubicBezTo>
                    <a:pt x="149" y="20456"/>
                    <a:pt x="238" y="21169"/>
                    <a:pt x="505" y="22030"/>
                  </a:cubicBezTo>
                  <a:cubicBezTo>
                    <a:pt x="749" y="22832"/>
                    <a:pt x="1010" y="23324"/>
                    <a:pt x="1194" y="23681"/>
                  </a:cubicBezTo>
                  <a:cubicBezTo>
                    <a:pt x="1319" y="23918"/>
                    <a:pt x="1509" y="24227"/>
                    <a:pt x="1675" y="24435"/>
                  </a:cubicBezTo>
                  <a:cubicBezTo>
                    <a:pt x="1716" y="24482"/>
                    <a:pt x="1752" y="24536"/>
                    <a:pt x="1794" y="24583"/>
                  </a:cubicBezTo>
                  <a:cubicBezTo>
                    <a:pt x="2310" y="24740"/>
                    <a:pt x="2865" y="24820"/>
                    <a:pt x="3450" y="24820"/>
                  </a:cubicBezTo>
                  <a:cubicBezTo>
                    <a:pt x="4797" y="24820"/>
                    <a:pt x="6308" y="24396"/>
                    <a:pt x="7910" y="23503"/>
                  </a:cubicBezTo>
                  <a:cubicBezTo>
                    <a:pt x="13628" y="20308"/>
                    <a:pt x="18325" y="12363"/>
                    <a:pt x="18408" y="5730"/>
                  </a:cubicBezTo>
                  <a:cubicBezTo>
                    <a:pt x="18438" y="3432"/>
                    <a:pt x="17903" y="1592"/>
                    <a:pt x="16959" y="285"/>
                  </a:cubicBezTo>
                  <a:cubicBezTo>
                    <a:pt x="16846" y="244"/>
                    <a:pt x="16739" y="208"/>
                    <a:pt x="16639" y="184"/>
                  </a:cubicBezTo>
                  <a:cubicBezTo>
                    <a:pt x="16401" y="137"/>
                    <a:pt x="16074" y="77"/>
                    <a:pt x="15831" y="48"/>
                  </a:cubicBezTo>
                  <a:cubicBezTo>
                    <a:pt x="15599" y="24"/>
                    <a:pt x="15297" y="0"/>
                    <a:pt x="15077"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53;p45">
              <a:extLst>
                <a:ext uri="{FF2B5EF4-FFF2-40B4-BE49-F238E27FC236}">
                  <a16:creationId xmlns:a16="http://schemas.microsoft.com/office/drawing/2014/main" id="{3270AD7A-9A75-4EF2-8583-F8760A930E26}"/>
                </a:ext>
              </a:extLst>
            </p:cNvPr>
            <p:cNvSpPr/>
            <p:nvPr/>
          </p:nvSpPr>
          <p:spPr>
            <a:xfrm>
              <a:off x="9327494" y="12988"/>
              <a:ext cx="3954461" cy="5553160"/>
            </a:xfrm>
            <a:custGeom>
              <a:avLst/>
              <a:gdLst/>
              <a:ahLst/>
              <a:cxnLst/>
              <a:rect l="l" t="t" r="r" b="b"/>
              <a:pathLst>
                <a:path w="18225" h="26383" extrusionOk="0">
                  <a:moveTo>
                    <a:pt x="17813" y="343"/>
                  </a:moveTo>
                  <a:cubicBezTo>
                    <a:pt x="17955" y="390"/>
                    <a:pt x="18102" y="440"/>
                    <a:pt x="18224" y="481"/>
                  </a:cubicBezTo>
                  <a:cubicBezTo>
                    <a:pt x="18090" y="430"/>
                    <a:pt x="17953" y="383"/>
                    <a:pt x="17813" y="343"/>
                  </a:cubicBezTo>
                  <a:close/>
                  <a:moveTo>
                    <a:pt x="15695" y="0"/>
                  </a:moveTo>
                  <a:cubicBezTo>
                    <a:pt x="15338" y="0"/>
                    <a:pt x="14863" y="24"/>
                    <a:pt x="14507" y="65"/>
                  </a:cubicBezTo>
                  <a:cubicBezTo>
                    <a:pt x="14252" y="83"/>
                    <a:pt x="13913" y="137"/>
                    <a:pt x="13658" y="190"/>
                  </a:cubicBezTo>
                  <a:cubicBezTo>
                    <a:pt x="13278" y="273"/>
                    <a:pt x="12773" y="398"/>
                    <a:pt x="12405" y="511"/>
                  </a:cubicBezTo>
                  <a:cubicBezTo>
                    <a:pt x="11871" y="665"/>
                    <a:pt x="11182" y="956"/>
                    <a:pt x="10665" y="1188"/>
                  </a:cubicBezTo>
                  <a:cubicBezTo>
                    <a:pt x="10576" y="1229"/>
                    <a:pt x="9781" y="1597"/>
                    <a:pt x="8884" y="2179"/>
                  </a:cubicBezTo>
                  <a:cubicBezTo>
                    <a:pt x="8641" y="2334"/>
                    <a:pt x="8314" y="2559"/>
                    <a:pt x="8076" y="2726"/>
                  </a:cubicBezTo>
                  <a:cubicBezTo>
                    <a:pt x="7780" y="2939"/>
                    <a:pt x="7394" y="3230"/>
                    <a:pt x="7120" y="3468"/>
                  </a:cubicBezTo>
                  <a:cubicBezTo>
                    <a:pt x="6841" y="3699"/>
                    <a:pt x="6129" y="4317"/>
                    <a:pt x="5618" y="4863"/>
                  </a:cubicBezTo>
                  <a:cubicBezTo>
                    <a:pt x="5410" y="5089"/>
                    <a:pt x="5131" y="5374"/>
                    <a:pt x="4935" y="5606"/>
                  </a:cubicBezTo>
                  <a:cubicBezTo>
                    <a:pt x="4579" y="6039"/>
                    <a:pt x="4104" y="6615"/>
                    <a:pt x="3777" y="7066"/>
                  </a:cubicBezTo>
                  <a:cubicBezTo>
                    <a:pt x="3178" y="7909"/>
                    <a:pt x="2762" y="8628"/>
                    <a:pt x="2756" y="8634"/>
                  </a:cubicBezTo>
                  <a:cubicBezTo>
                    <a:pt x="2477" y="9115"/>
                    <a:pt x="2138" y="9774"/>
                    <a:pt x="1883" y="10267"/>
                  </a:cubicBezTo>
                  <a:cubicBezTo>
                    <a:pt x="1758" y="10522"/>
                    <a:pt x="1610" y="10861"/>
                    <a:pt x="1509" y="11116"/>
                  </a:cubicBezTo>
                  <a:cubicBezTo>
                    <a:pt x="1396" y="11383"/>
                    <a:pt x="1254" y="11728"/>
                    <a:pt x="1159" y="11995"/>
                  </a:cubicBezTo>
                  <a:cubicBezTo>
                    <a:pt x="1064" y="12262"/>
                    <a:pt x="945" y="12618"/>
                    <a:pt x="856" y="12885"/>
                  </a:cubicBezTo>
                  <a:cubicBezTo>
                    <a:pt x="767" y="13153"/>
                    <a:pt x="666" y="13527"/>
                    <a:pt x="589" y="13800"/>
                  </a:cubicBezTo>
                  <a:cubicBezTo>
                    <a:pt x="589" y="13806"/>
                    <a:pt x="339" y="14691"/>
                    <a:pt x="185" y="15753"/>
                  </a:cubicBezTo>
                  <a:cubicBezTo>
                    <a:pt x="66" y="16537"/>
                    <a:pt x="7" y="17309"/>
                    <a:pt x="1" y="18063"/>
                  </a:cubicBezTo>
                  <a:cubicBezTo>
                    <a:pt x="1" y="18348"/>
                    <a:pt x="1" y="18746"/>
                    <a:pt x="13" y="19031"/>
                  </a:cubicBezTo>
                  <a:cubicBezTo>
                    <a:pt x="36" y="19417"/>
                    <a:pt x="84" y="19922"/>
                    <a:pt x="131" y="20308"/>
                  </a:cubicBezTo>
                  <a:cubicBezTo>
                    <a:pt x="173" y="20587"/>
                    <a:pt x="232" y="20943"/>
                    <a:pt x="292" y="21216"/>
                  </a:cubicBezTo>
                  <a:cubicBezTo>
                    <a:pt x="369" y="21585"/>
                    <a:pt x="506" y="22083"/>
                    <a:pt x="618" y="22451"/>
                  </a:cubicBezTo>
                  <a:cubicBezTo>
                    <a:pt x="767" y="22932"/>
                    <a:pt x="1040" y="23544"/>
                    <a:pt x="1272" y="24001"/>
                  </a:cubicBezTo>
                  <a:cubicBezTo>
                    <a:pt x="1432" y="24310"/>
                    <a:pt x="1687" y="24702"/>
                    <a:pt x="1883" y="24999"/>
                  </a:cubicBezTo>
                  <a:cubicBezTo>
                    <a:pt x="2020" y="25195"/>
                    <a:pt x="2222" y="25426"/>
                    <a:pt x="2370" y="25610"/>
                  </a:cubicBezTo>
                  <a:cubicBezTo>
                    <a:pt x="2499" y="25772"/>
                    <a:pt x="2677" y="25948"/>
                    <a:pt x="2853" y="26108"/>
                  </a:cubicBezTo>
                  <a:lnTo>
                    <a:pt x="2853" y="26108"/>
                  </a:lnTo>
                  <a:cubicBezTo>
                    <a:pt x="1490" y="24795"/>
                    <a:pt x="698" y="22636"/>
                    <a:pt x="737" y="19791"/>
                  </a:cubicBezTo>
                  <a:cubicBezTo>
                    <a:pt x="814" y="12957"/>
                    <a:pt x="5672" y="4745"/>
                    <a:pt x="11562" y="1461"/>
                  </a:cubicBezTo>
                  <a:cubicBezTo>
                    <a:pt x="13215" y="551"/>
                    <a:pt x="14776" y="116"/>
                    <a:pt x="16163" y="116"/>
                  </a:cubicBezTo>
                  <a:cubicBezTo>
                    <a:pt x="16745" y="116"/>
                    <a:pt x="17297" y="192"/>
                    <a:pt x="17813" y="343"/>
                  </a:cubicBezTo>
                  <a:lnTo>
                    <a:pt x="17813" y="343"/>
                  </a:lnTo>
                  <a:cubicBezTo>
                    <a:pt x="17707" y="308"/>
                    <a:pt x="17603" y="275"/>
                    <a:pt x="17512" y="250"/>
                  </a:cubicBezTo>
                  <a:cubicBezTo>
                    <a:pt x="17209" y="172"/>
                    <a:pt x="16793" y="89"/>
                    <a:pt x="16479" y="54"/>
                  </a:cubicBezTo>
                  <a:cubicBezTo>
                    <a:pt x="16241" y="24"/>
                    <a:pt x="15932" y="0"/>
                    <a:pt x="15695" y="0"/>
                  </a:cubicBezTo>
                  <a:close/>
                  <a:moveTo>
                    <a:pt x="2853" y="26108"/>
                  </a:moveTo>
                  <a:lnTo>
                    <a:pt x="2853" y="26108"/>
                  </a:lnTo>
                  <a:cubicBezTo>
                    <a:pt x="2952" y="26204"/>
                    <a:pt x="3054" y="26296"/>
                    <a:pt x="3160" y="26382"/>
                  </a:cubicBezTo>
                  <a:cubicBezTo>
                    <a:pt x="3067" y="26301"/>
                    <a:pt x="2961" y="26207"/>
                    <a:pt x="2853" y="2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54;p45">
              <a:extLst>
                <a:ext uri="{FF2B5EF4-FFF2-40B4-BE49-F238E27FC236}">
                  <a16:creationId xmlns:a16="http://schemas.microsoft.com/office/drawing/2014/main" id="{265CA244-9435-4494-8400-E49B9EA792D6}"/>
                </a:ext>
              </a:extLst>
            </p:cNvPr>
            <p:cNvSpPr/>
            <p:nvPr/>
          </p:nvSpPr>
          <p:spPr>
            <a:xfrm>
              <a:off x="9473520" y="36562"/>
              <a:ext cx="4660947" cy="5784691"/>
            </a:xfrm>
            <a:custGeom>
              <a:avLst/>
              <a:gdLst/>
              <a:ahLst/>
              <a:cxnLst/>
              <a:rect l="l" t="t" r="r" b="b"/>
              <a:pathLst>
                <a:path w="21481" h="27483" extrusionOk="0">
                  <a:moveTo>
                    <a:pt x="15352" y="425"/>
                  </a:moveTo>
                  <a:cubicBezTo>
                    <a:pt x="18802" y="425"/>
                    <a:pt x="21150" y="3210"/>
                    <a:pt x="21090" y="7976"/>
                  </a:cubicBezTo>
                  <a:cubicBezTo>
                    <a:pt x="21007" y="14602"/>
                    <a:pt x="16310" y="22559"/>
                    <a:pt x="10598" y="25742"/>
                  </a:cubicBezTo>
                  <a:cubicBezTo>
                    <a:pt x="8991" y="26640"/>
                    <a:pt x="7474" y="27065"/>
                    <a:pt x="6126" y="27065"/>
                  </a:cubicBezTo>
                  <a:cubicBezTo>
                    <a:pt x="2677" y="27065"/>
                    <a:pt x="331" y="24283"/>
                    <a:pt x="391" y="19519"/>
                  </a:cubicBezTo>
                  <a:cubicBezTo>
                    <a:pt x="462" y="12886"/>
                    <a:pt x="5171" y="4929"/>
                    <a:pt x="10883" y="1747"/>
                  </a:cubicBezTo>
                  <a:cubicBezTo>
                    <a:pt x="12489" y="850"/>
                    <a:pt x="14004" y="425"/>
                    <a:pt x="15352" y="425"/>
                  </a:cubicBezTo>
                  <a:close/>
                  <a:moveTo>
                    <a:pt x="15501" y="0"/>
                  </a:moveTo>
                  <a:cubicBezTo>
                    <a:pt x="14112" y="0"/>
                    <a:pt x="12550" y="437"/>
                    <a:pt x="10895" y="1361"/>
                  </a:cubicBezTo>
                  <a:cubicBezTo>
                    <a:pt x="4999" y="4650"/>
                    <a:pt x="147" y="12857"/>
                    <a:pt x="64" y="19697"/>
                  </a:cubicBezTo>
                  <a:cubicBezTo>
                    <a:pt x="0" y="24613"/>
                    <a:pt x="2421" y="27483"/>
                    <a:pt x="5979" y="27483"/>
                  </a:cubicBezTo>
                  <a:cubicBezTo>
                    <a:pt x="7368" y="27483"/>
                    <a:pt x="8931" y="27046"/>
                    <a:pt x="10586" y="26122"/>
                  </a:cubicBezTo>
                  <a:cubicBezTo>
                    <a:pt x="16482" y="22832"/>
                    <a:pt x="21334" y="14632"/>
                    <a:pt x="21417" y="7792"/>
                  </a:cubicBezTo>
                  <a:cubicBezTo>
                    <a:pt x="21481" y="2871"/>
                    <a:pt x="19060" y="0"/>
                    <a:pt x="1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55;p45">
              <a:extLst>
                <a:ext uri="{FF2B5EF4-FFF2-40B4-BE49-F238E27FC236}">
                  <a16:creationId xmlns:a16="http://schemas.microsoft.com/office/drawing/2014/main" id="{549DE381-DEEA-42F5-879B-DE8823B3971E}"/>
                </a:ext>
              </a:extLst>
            </p:cNvPr>
            <p:cNvSpPr/>
            <p:nvPr/>
          </p:nvSpPr>
          <p:spPr>
            <a:xfrm>
              <a:off x="11382496" y="3155055"/>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56;p45">
              <a:extLst>
                <a:ext uri="{FF2B5EF4-FFF2-40B4-BE49-F238E27FC236}">
                  <a16:creationId xmlns:a16="http://schemas.microsoft.com/office/drawing/2014/main" id="{8C419EB7-07A5-448A-960D-6577421593A2}"/>
                </a:ext>
              </a:extLst>
            </p:cNvPr>
            <p:cNvSpPr/>
            <p:nvPr/>
          </p:nvSpPr>
          <p:spPr>
            <a:xfrm>
              <a:off x="11382496" y="2653688"/>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57;p45">
              <a:extLst>
                <a:ext uri="{FF2B5EF4-FFF2-40B4-BE49-F238E27FC236}">
                  <a16:creationId xmlns:a16="http://schemas.microsoft.com/office/drawing/2014/main" id="{6E9CD1F8-C0E4-401C-BDED-F528C6295B1F}"/>
                </a:ext>
              </a:extLst>
            </p:cNvPr>
            <p:cNvSpPr/>
            <p:nvPr/>
          </p:nvSpPr>
          <p:spPr>
            <a:xfrm>
              <a:off x="11583635" y="2427631"/>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58;p45">
              <a:extLst>
                <a:ext uri="{FF2B5EF4-FFF2-40B4-BE49-F238E27FC236}">
                  <a16:creationId xmlns:a16="http://schemas.microsoft.com/office/drawing/2014/main" id="{A7E49464-7457-42DF-937D-400A6A357A31}"/>
                </a:ext>
              </a:extLst>
            </p:cNvPr>
            <p:cNvSpPr/>
            <p:nvPr/>
          </p:nvSpPr>
          <p:spPr>
            <a:xfrm>
              <a:off x="11454750" y="2467623"/>
              <a:ext cx="805430" cy="1003791"/>
            </a:xfrm>
            <a:custGeom>
              <a:avLst/>
              <a:gdLst/>
              <a:ahLst/>
              <a:cxnLst/>
              <a:rect l="l" t="t" r="r" b="b"/>
              <a:pathLst>
                <a:path w="3712" h="4769" extrusionOk="0">
                  <a:moveTo>
                    <a:pt x="2779" y="0"/>
                  </a:moveTo>
                  <a:lnTo>
                    <a:pt x="921" y="1069"/>
                  </a:lnTo>
                  <a:lnTo>
                    <a:pt x="0" y="3456"/>
                  </a:lnTo>
                  <a:lnTo>
                    <a:pt x="933" y="4768"/>
                  </a:lnTo>
                  <a:lnTo>
                    <a:pt x="2791" y="3700"/>
                  </a:lnTo>
                  <a:lnTo>
                    <a:pt x="3712" y="1318"/>
                  </a:lnTo>
                  <a:lnTo>
                    <a:pt x="27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259;p45">
              <a:extLst>
                <a:ext uri="{FF2B5EF4-FFF2-40B4-BE49-F238E27FC236}">
                  <a16:creationId xmlns:a16="http://schemas.microsoft.com/office/drawing/2014/main" id="{18142DD7-DF5C-4793-80C7-9A6FD5679A82}"/>
                </a:ext>
              </a:extLst>
            </p:cNvPr>
            <p:cNvSpPr/>
            <p:nvPr/>
          </p:nvSpPr>
          <p:spPr>
            <a:xfrm>
              <a:off x="6449275" y="1983936"/>
              <a:ext cx="770713" cy="503685"/>
            </a:xfrm>
            <a:custGeom>
              <a:avLst/>
              <a:gdLst/>
              <a:ahLst/>
              <a:cxnLst/>
              <a:rect l="l" t="t" r="r" b="b"/>
              <a:pathLst>
                <a:path w="3552" h="2393" extrusionOk="0">
                  <a:moveTo>
                    <a:pt x="3159" y="0"/>
                  </a:moveTo>
                  <a:cubicBezTo>
                    <a:pt x="3148" y="0"/>
                    <a:pt x="3142" y="6"/>
                    <a:pt x="3142" y="6"/>
                  </a:cubicBezTo>
                  <a:lnTo>
                    <a:pt x="78" y="1788"/>
                  </a:lnTo>
                  <a:cubicBezTo>
                    <a:pt x="30" y="1811"/>
                    <a:pt x="12" y="1871"/>
                    <a:pt x="0" y="1942"/>
                  </a:cubicBezTo>
                  <a:cubicBezTo>
                    <a:pt x="0" y="2096"/>
                    <a:pt x="107" y="2286"/>
                    <a:pt x="238" y="2358"/>
                  </a:cubicBezTo>
                  <a:cubicBezTo>
                    <a:pt x="281" y="2379"/>
                    <a:pt x="323" y="2392"/>
                    <a:pt x="358" y="2392"/>
                  </a:cubicBezTo>
                  <a:cubicBezTo>
                    <a:pt x="380" y="2392"/>
                    <a:pt x="400" y="2387"/>
                    <a:pt x="416" y="2375"/>
                  </a:cubicBezTo>
                  <a:lnTo>
                    <a:pt x="410" y="2375"/>
                  </a:lnTo>
                  <a:lnTo>
                    <a:pt x="3474" y="594"/>
                  </a:lnTo>
                  <a:cubicBezTo>
                    <a:pt x="3486" y="594"/>
                    <a:pt x="3486" y="582"/>
                    <a:pt x="3492" y="582"/>
                  </a:cubicBezTo>
                  <a:lnTo>
                    <a:pt x="3498" y="582"/>
                  </a:lnTo>
                  <a:lnTo>
                    <a:pt x="3504" y="576"/>
                  </a:lnTo>
                  <a:lnTo>
                    <a:pt x="3516" y="570"/>
                  </a:lnTo>
                  <a:cubicBezTo>
                    <a:pt x="3522" y="547"/>
                    <a:pt x="3522" y="547"/>
                    <a:pt x="3528" y="541"/>
                  </a:cubicBezTo>
                  <a:cubicBezTo>
                    <a:pt x="3534" y="535"/>
                    <a:pt x="3545" y="517"/>
                    <a:pt x="3545" y="505"/>
                  </a:cubicBezTo>
                  <a:lnTo>
                    <a:pt x="3545" y="499"/>
                  </a:lnTo>
                  <a:cubicBezTo>
                    <a:pt x="3545" y="487"/>
                    <a:pt x="3545" y="487"/>
                    <a:pt x="3551" y="481"/>
                  </a:cubicBezTo>
                  <a:lnTo>
                    <a:pt x="3551" y="475"/>
                  </a:lnTo>
                  <a:lnTo>
                    <a:pt x="3551" y="463"/>
                  </a:lnTo>
                  <a:lnTo>
                    <a:pt x="3551" y="452"/>
                  </a:lnTo>
                  <a:lnTo>
                    <a:pt x="3551" y="446"/>
                  </a:lnTo>
                  <a:lnTo>
                    <a:pt x="3551" y="422"/>
                  </a:lnTo>
                  <a:lnTo>
                    <a:pt x="3551" y="392"/>
                  </a:lnTo>
                  <a:cubicBezTo>
                    <a:pt x="3551" y="374"/>
                    <a:pt x="3551" y="368"/>
                    <a:pt x="3545" y="357"/>
                  </a:cubicBezTo>
                  <a:lnTo>
                    <a:pt x="3545" y="345"/>
                  </a:lnTo>
                  <a:cubicBezTo>
                    <a:pt x="3545" y="339"/>
                    <a:pt x="3545" y="333"/>
                    <a:pt x="3534" y="327"/>
                  </a:cubicBezTo>
                  <a:lnTo>
                    <a:pt x="3534" y="315"/>
                  </a:lnTo>
                  <a:lnTo>
                    <a:pt x="3534" y="309"/>
                  </a:lnTo>
                  <a:cubicBezTo>
                    <a:pt x="3534" y="303"/>
                    <a:pt x="3528" y="285"/>
                    <a:pt x="3528" y="279"/>
                  </a:cubicBezTo>
                  <a:lnTo>
                    <a:pt x="3528" y="273"/>
                  </a:lnTo>
                  <a:cubicBezTo>
                    <a:pt x="3522" y="256"/>
                    <a:pt x="3522" y="250"/>
                    <a:pt x="3516" y="238"/>
                  </a:cubicBezTo>
                  <a:cubicBezTo>
                    <a:pt x="3516" y="238"/>
                    <a:pt x="3516" y="226"/>
                    <a:pt x="3504" y="226"/>
                  </a:cubicBezTo>
                  <a:cubicBezTo>
                    <a:pt x="3498" y="220"/>
                    <a:pt x="3498" y="214"/>
                    <a:pt x="3492" y="208"/>
                  </a:cubicBezTo>
                  <a:lnTo>
                    <a:pt x="3486" y="196"/>
                  </a:lnTo>
                  <a:cubicBezTo>
                    <a:pt x="3474" y="190"/>
                    <a:pt x="3468" y="178"/>
                    <a:pt x="3468" y="167"/>
                  </a:cubicBezTo>
                  <a:cubicBezTo>
                    <a:pt x="3462" y="161"/>
                    <a:pt x="3456" y="149"/>
                    <a:pt x="3444" y="137"/>
                  </a:cubicBezTo>
                  <a:lnTo>
                    <a:pt x="3439" y="131"/>
                  </a:lnTo>
                  <a:cubicBezTo>
                    <a:pt x="3433" y="125"/>
                    <a:pt x="3427" y="119"/>
                    <a:pt x="3427" y="113"/>
                  </a:cubicBezTo>
                  <a:lnTo>
                    <a:pt x="3415" y="101"/>
                  </a:lnTo>
                  <a:lnTo>
                    <a:pt x="3397" y="83"/>
                  </a:lnTo>
                  <a:cubicBezTo>
                    <a:pt x="3385" y="71"/>
                    <a:pt x="3379" y="66"/>
                    <a:pt x="3367" y="60"/>
                  </a:cubicBezTo>
                  <a:cubicBezTo>
                    <a:pt x="3355" y="60"/>
                    <a:pt x="3355" y="54"/>
                    <a:pt x="3349" y="54"/>
                  </a:cubicBezTo>
                  <a:cubicBezTo>
                    <a:pt x="3349" y="54"/>
                    <a:pt x="3344" y="54"/>
                    <a:pt x="3344" y="42"/>
                  </a:cubicBezTo>
                  <a:cubicBezTo>
                    <a:pt x="3338" y="36"/>
                    <a:pt x="3326" y="36"/>
                    <a:pt x="3320" y="30"/>
                  </a:cubicBezTo>
                  <a:cubicBezTo>
                    <a:pt x="3314" y="18"/>
                    <a:pt x="3308" y="18"/>
                    <a:pt x="3296" y="12"/>
                  </a:cubicBezTo>
                  <a:cubicBezTo>
                    <a:pt x="3290" y="6"/>
                    <a:pt x="3278" y="6"/>
                    <a:pt x="3266" y="6"/>
                  </a:cubicBezTo>
                  <a:lnTo>
                    <a:pt x="3260" y="6"/>
                  </a:lnTo>
                  <a:cubicBezTo>
                    <a:pt x="3254" y="6"/>
                    <a:pt x="3249"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60;p45">
              <a:extLst>
                <a:ext uri="{FF2B5EF4-FFF2-40B4-BE49-F238E27FC236}">
                  <a16:creationId xmlns:a16="http://schemas.microsoft.com/office/drawing/2014/main" id="{417F3D6C-4F1D-451C-A70D-E0ADC997B73B}"/>
                </a:ext>
              </a:extLst>
            </p:cNvPr>
            <p:cNvSpPr/>
            <p:nvPr/>
          </p:nvSpPr>
          <p:spPr>
            <a:xfrm>
              <a:off x="6261154" y="711576"/>
              <a:ext cx="772015" cy="504527"/>
            </a:xfrm>
            <a:custGeom>
              <a:avLst/>
              <a:gdLst/>
              <a:ahLst/>
              <a:cxnLst/>
              <a:rect l="l" t="t" r="r" b="b"/>
              <a:pathLst>
                <a:path w="3558" h="2397" extrusionOk="0">
                  <a:moveTo>
                    <a:pt x="232" y="1776"/>
                  </a:moveTo>
                  <a:cubicBezTo>
                    <a:pt x="238" y="1776"/>
                    <a:pt x="244" y="1782"/>
                    <a:pt x="256" y="1794"/>
                  </a:cubicBezTo>
                  <a:cubicBezTo>
                    <a:pt x="244" y="1782"/>
                    <a:pt x="238" y="1782"/>
                    <a:pt x="232" y="1776"/>
                  </a:cubicBezTo>
                  <a:close/>
                  <a:moveTo>
                    <a:pt x="482" y="2275"/>
                  </a:moveTo>
                  <a:cubicBezTo>
                    <a:pt x="493" y="2275"/>
                    <a:pt x="493" y="2275"/>
                    <a:pt x="482" y="2281"/>
                  </a:cubicBezTo>
                  <a:lnTo>
                    <a:pt x="482" y="2275"/>
                  </a:lnTo>
                  <a:close/>
                  <a:moveTo>
                    <a:pt x="476" y="2298"/>
                  </a:moveTo>
                  <a:cubicBezTo>
                    <a:pt x="482" y="2298"/>
                    <a:pt x="476" y="2298"/>
                    <a:pt x="476" y="2304"/>
                  </a:cubicBezTo>
                  <a:lnTo>
                    <a:pt x="476" y="2298"/>
                  </a:lnTo>
                  <a:close/>
                  <a:moveTo>
                    <a:pt x="3154" y="0"/>
                  </a:moveTo>
                  <a:cubicBezTo>
                    <a:pt x="3148" y="0"/>
                    <a:pt x="3142" y="6"/>
                    <a:pt x="3142" y="6"/>
                  </a:cubicBezTo>
                  <a:lnTo>
                    <a:pt x="78" y="1788"/>
                  </a:lnTo>
                  <a:cubicBezTo>
                    <a:pt x="30" y="1811"/>
                    <a:pt x="6" y="1871"/>
                    <a:pt x="1" y="1948"/>
                  </a:cubicBezTo>
                  <a:cubicBezTo>
                    <a:pt x="1" y="2102"/>
                    <a:pt x="107" y="2287"/>
                    <a:pt x="238" y="2364"/>
                  </a:cubicBezTo>
                  <a:cubicBezTo>
                    <a:pt x="280" y="2386"/>
                    <a:pt x="317" y="2397"/>
                    <a:pt x="348" y="2397"/>
                  </a:cubicBezTo>
                  <a:cubicBezTo>
                    <a:pt x="372" y="2397"/>
                    <a:pt x="393" y="2391"/>
                    <a:pt x="411" y="2379"/>
                  </a:cubicBezTo>
                  <a:lnTo>
                    <a:pt x="411" y="2379"/>
                  </a:lnTo>
                  <a:cubicBezTo>
                    <a:pt x="410" y="2380"/>
                    <a:pt x="410" y="2381"/>
                    <a:pt x="410" y="2382"/>
                  </a:cubicBezTo>
                  <a:lnTo>
                    <a:pt x="3492" y="582"/>
                  </a:lnTo>
                  <a:cubicBezTo>
                    <a:pt x="3498" y="582"/>
                    <a:pt x="3498" y="576"/>
                    <a:pt x="3504" y="576"/>
                  </a:cubicBezTo>
                  <a:lnTo>
                    <a:pt x="3510" y="576"/>
                  </a:lnTo>
                  <a:lnTo>
                    <a:pt x="3522" y="565"/>
                  </a:lnTo>
                  <a:lnTo>
                    <a:pt x="3528" y="559"/>
                  </a:lnTo>
                  <a:lnTo>
                    <a:pt x="3534" y="553"/>
                  </a:lnTo>
                  <a:cubicBezTo>
                    <a:pt x="3540" y="541"/>
                    <a:pt x="3545" y="529"/>
                    <a:pt x="3545" y="511"/>
                  </a:cubicBezTo>
                  <a:lnTo>
                    <a:pt x="3545" y="505"/>
                  </a:lnTo>
                  <a:cubicBezTo>
                    <a:pt x="3545" y="499"/>
                    <a:pt x="3545" y="499"/>
                    <a:pt x="3557" y="493"/>
                  </a:cubicBezTo>
                  <a:lnTo>
                    <a:pt x="3557" y="481"/>
                  </a:lnTo>
                  <a:lnTo>
                    <a:pt x="3557" y="475"/>
                  </a:lnTo>
                  <a:lnTo>
                    <a:pt x="3557" y="470"/>
                  </a:lnTo>
                  <a:lnTo>
                    <a:pt x="3557" y="464"/>
                  </a:lnTo>
                  <a:lnTo>
                    <a:pt x="3557" y="440"/>
                  </a:lnTo>
                  <a:lnTo>
                    <a:pt x="3557" y="410"/>
                  </a:lnTo>
                  <a:cubicBezTo>
                    <a:pt x="3557" y="392"/>
                    <a:pt x="3557" y="386"/>
                    <a:pt x="3545" y="375"/>
                  </a:cubicBezTo>
                  <a:lnTo>
                    <a:pt x="3545" y="363"/>
                  </a:lnTo>
                  <a:cubicBezTo>
                    <a:pt x="3545" y="357"/>
                    <a:pt x="3540" y="351"/>
                    <a:pt x="3540" y="333"/>
                  </a:cubicBezTo>
                  <a:lnTo>
                    <a:pt x="3540" y="327"/>
                  </a:lnTo>
                  <a:lnTo>
                    <a:pt x="3540" y="321"/>
                  </a:lnTo>
                  <a:cubicBezTo>
                    <a:pt x="3540" y="303"/>
                    <a:pt x="3534" y="297"/>
                    <a:pt x="3528" y="285"/>
                  </a:cubicBezTo>
                  <a:cubicBezTo>
                    <a:pt x="3522" y="268"/>
                    <a:pt x="3522" y="262"/>
                    <a:pt x="3510" y="244"/>
                  </a:cubicBezTo>
                  <a:cubicBezTo>
                    <a:pt x="3510" y="244"/>
                    <a:pt x="3510" y="238"/>
                    <a:pt x="3504" y="238"/>
                  </a:cubicBezTo>
                  <a:cubicBezTo>
                    <a:pt x="3498" y="232"/>
                    <a:pt x="3498" y="226"/>
                    <a:pt x="3486" y="208"/>
                  </a:cubicBezTo>
                  <a:cubicBezTo>
                    <a:pt x="3486" y="208"/>
                    <a:pt x="3486" y="202"/>
                    <a:pt x="3480" y="202"/>
                  </a:cubicBezTo>
                  <a:cubicBezTo>
                    <a:pt x="3474" y="196"/>
                    <a:pt x="3468" y="179"/>
                    <a:pt x="3468" y="173"/>
                  </a:cubicBezTo>
                  <a:cubicBezTo>
                    <a:pt x="3462" y="167"/>
                    <a:pt x="3450" y="149"/>
                    <a:pt x="3445" y="143"/>
                  </a:cubicBezTo>
                  <a:lnTo>
                    <a:pt x="3439" y="137"/>
                  </a:lnTo>
                  <a:cubicBezTo>
                    <a:pt x="3433" y="125"/>
                    <a:pt x="3421" y="119"/>
                    <a:pt x="3421" y="113"/>
                  </a:cubicBezTo>
                  <a:lnTo>
                    <a:pt x="3415" y="107"/>
                  </a:lnTo>
                  <a:lnTo>
                    <a:pt x="3391" y="84"/>
                  </a:lnTo>
                  <a:cubicBezTo>
                    <a:pt x="3385" y="78"/>
                    <a:pt x="3379" y="66"/>
                    <a:pt x="3361" y="60"/>
                  </a:cubicBezTo>
                  <a:cubicBezTo>
                    <a:pt x="3355" y="60"/>
                    <a:pt x="3355" y="54"/>
                    <a:pt x="3350" y="54"/>
                  </a:cubicBezTo>
                  <a:cubicBezTo>
                    <a:pt x="3350" y="54"/>
                    <a:pt x="3344" y="54"/>
                    <a:pt x="3344" y="48"/>
                  </a:cubicBezTo>
                  <a:cubicBezTo>
                    <a:pt x="3332" y="36"/>
                    <a:pt x="3326" y="36"/>
                    <a:pt x="3320" y="30"/>
                  </a:cubicBezTo>
                  <a:cubicBezTo>
                    <a:pt x="3314" y="24"/>
                    <a:pt x="3302" y="24"/>
                    <a:pt x="3296" y="18"/>
                  </a:cubicBezTo>
                  <a:cubicBezTo>
                    <a:pt x="3290" y="6"/>
                    <a:pt x="3272" y="6"/>
                    <a:pt x="3266" y="6"/>
                  </a:cubicBezTo>
                  <a:lnTo>
                    <a:pt x="3260" y="6"/>
                  </a:lnTo>
                  <a:cubicBezTo>
                    <a:pt x="3255" y="6"/>
                    <a:pt x="3243" y="6"/>
                    <a:pt x="3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61;p45">
              <a:extLst>
                <a:ext uri="{FF2B5EF4-FFF2-40B4-BE49-F238E27FC236}">
                  <a16:creationId xmlns:a16="http://schemas.microsoft.com/office/drawing/2014/main" id="{450BE424-0765-4B94-B623-F4D6657425A3}"/>
                </a:ext>
              </a:extLst>
            </p:cNvPr>
            <p:cNvSpPr/>
            <p:nvPr/>
          </p:nvSpPr>
          <p:spPr>
            <a:xfrm>
              <a:off x="1880577" y="2777451"/>
              <a:ext cx="130405" cy="2623664"/>
            </a:xfrm>
            <a:custGeom>
              <a:avLst/>
              <a:gdLst/>
              <a:ahLst/>
              <a:cxnLst/>
              <a:rect l="l" t="t" r="r" b="b"/>
              <a:pathLst>
                <a:path w="601" h="12465" extrusionOk="0">
                  <a:moveTo>
                    <a:pt x="1" y="1"/>
                  </a:moveTo>
                  <a:lnTo>
                    <a:pt x="30" y="12126"/>
                  </a:lnTo>
                  <a:lnTo>
                    <a:pt x="600" y="12465"/>
                  </a:lnTo>
                  <a:lnTo>
                    <a:pt x="571"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262;p45">
              <a:extLst>
                <a:ext uri="{FF2B5EF4-FFF2-40B4-BE49-F238E27FC236}">
                  <a16:creationId xmlns:a16="http://schemas.microsoft.com/office/drawing/2014/main" id="{80C0DA32-65EB-4355-AE57-E2035C22FB84}"/>
                </a:ext>
              </a:extLst>
            </p:cNvPr>
            <p:cNvSpPr/>
            <p:nvPr/>
          </p:nvSpPr>
          <p:spPr>
            <a:xfrm>
              <a:off x="1880577" y="202842"/>
              <a:ext cx="4719749" cy="2643660"/>
            </a:xfrm>
            <a:custGeom>
              <a:avLst/>
              <a:gdLst/>
              <a:ahLst/>
              <a:cxnLst/>
              <a:rect l="l" t="t" r="r" b="b"/>
              <a:pathLst>
                <a:path w="21752" h="12560" extrusionOk="0">
                  <a:moveTo>
                    <a:pt x="21175" y="1"/>
                  </a:moveTo>
                  <a:lnTo>
                    <a:pt x="1" y="12233"/>
                  </a:lnTo>
                  <a:lnTo>
                    <a:pt x="571" y="12559"/>
                  </a:lnTo>
                  <a:lnTo>
                    <a:pt x="21751" y="333"/>
                  </a:lnTo>
                  <a:lnTo>
                    <a:pt x="211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263;p45">
              <a:extLst>
                <a:ext uri="{FF2B5EF4-FFF2-40B4-BE49-F238E27FC236}">
                  <a16:creationId xmlns:a16="http://schemas.microsoft.com/office/drawing/2014/main" id="{C303AF9A-E826-45CF-BFD6-D6221FC72443}"/>
                </a:ext>
              </a:extLst>
            </p:cNvPr>
            <p:cNvSpPr/>
            <p:nvPr/>
          </p:nvSpPr>
          <p:spPr>
            <a:xfrm>
              <a:off x="2004254" y="272932"/>
              <a:ext cx="4602363" cy="5128196"/>
            </a:xfrm>
            <a:custGeom>
              <a:avLst/>
              <a:gdLst/>
              <a:ahLst/>
              <a:cxnLst/>
              <a:rect l="l" t="t" r="r" b="b"/>
              <a:pathLst>
                <a:path w="21211" h="24364" extrusionOk="0">
                  <a:moveTo>
                    <a:pt x="21181" y="0"/>
                  </a:moveTo>
                  <a:lnTo>
                    <a:pt x="1" y="12226"/>
                  </a:lnTo>
                  <a:lnTo>
                    <a:pt x="30" y="24364"/>
                  </a:lnTo>
                  <a:lnTo>
                    <a:pt x="21211" y="12137"/>
                  </a:lnTo>
                  <a:lnTo>
                    <a:pt x="21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264;p45">
              <a:extLst>
                <a:ext uri="{FF2B5EF4-FFF2-40B4-BE49-F238E27FC236}">
                  <a16:creationId xmlns:a16="http://schemas.microsoft.com/office/drawing/2014/main" id="{8A487FA3-1752-4A1D-96A2-2E6D78722EA2}"/>
                </a:ext>
              </a:extLst>
            </p:cNvPr>
            <p:cNvSpPr/>
            <p:nvPr/>
          </p:nvSpPr>
          <p:spPr>
            <a:xfrm>
              <a:off x="2107319" y="421532"/>
              <a:ext cx="4396232" cy="4830784"/>
            </a:xfrm>
            <a:custGeom>
              <a:avLst/>
              <a:gdLst/>
              <a:ahLst/>
              <a:cxnLst/>
              <a:rect l="l" t="t" r="r" b="b"/>
              <a:pathLst>
                <a:path w="20261" h="22951" extrusionOk="0">
                  <a:moveTo>
                    <a:pt x="20261" y="1"/>
                  </a:moveTo>
                  <a:lnTo>
                    <a:pt x="1" y="11699"/>
                  </a:lnTo>
                  <a:lnTo>
                    <a:pt x="1" y="22951"/>
                  </a:lnTo>
                  <a:lnTo>
                    <a:pt x="20261" y="11253"/>
                  </a:lnTo>
                  <a:lnTo>
                    <a:pt x="20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65;p45">
              <a:extLst>
                <a:ext uri="{FF2B5EF4-FFF2-40B4-BE49-F238E27FC236}">
                  <a16:creationId xmlns:a16="http://schemas.microsoft.com/office/drawing/2014/main" id="{16C4E33D-BC88-435E-B9D5-919D8762D8BA}"/>
                </a:ext>
              </a:extLst>
            </p:cNvPr>
            <p:cNvSpPr/>
            <p:nvPr/>
          </p:nvSpPr>
          <p:spPr>
            <a:xfrm>
              <a:off x="2050688" y="960365"/>
              <a:ext cx="4509712" cy="2543471"/>
            </a:xfrm>
            <a:custGeom>
              <a:avLst/>
              <a:gdLst/>
              <a:ahLst/>
              <a:cxnLst/>
              <a:rect l="l" t="t" r="r" b="b"/>
              <a:pathLst>
                <a:path w="20784" h="12084" extrusionOk="0">
                  <a:moveTo>
                    <a:pt x="20700" y="0"/>
                  </a:moveTo>
                  <a:lnTo>
                    <a:pt x="0" y="11941"/>
                  </a:lnTo>
                  <a:lnTo>
                    <a:pt x="84" y="12084"/>
                  </a:lnTo>
                  <a:lnTo>
                    <a:pt x="20783" y="137"/>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6;p45">
              <a:extLst>
                <a:ext uri="{FF2B5EF4-FFF2-40B4-BE49-F238E27FC236}">
                  <a16:creationId xmlns:a16="http://schemas.microsoft.com/office/drawing/2014/main" id="{7B2A5BF9-E904-494A-A6E2-8A639F4027C2}"/>
                </a:ext>
              </a:extLst>
            </p:cNvPr>
            <p:cNvSpPr/>
            <p:nvPr/>
          </p:nvSpPr>
          <p:spPr>
            <a:xfrm>
              <a:off x="2050688" y="1564026"/>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67;p45">
              <a:extLst>
                <a:ext uri="{FF2B5EF4-FFF2-40B4-BE49-F238E27FC236}">
                  <a16:creationId xmlns:a16="http://schemas.microsoft.com/office/drawing/2014/main" id="{BFADE1B0-8920-4E45-8377-3137BF0BF17B}"/>
                </a:ext>
              </a:extLst>
            </p:cNvPr>
            <p:cNvSpPr/>
            <p:nvPr/>
          </p:nvSpPr>
          <p:spPr>
            <a:xfrm>
              <a:off x="2050688" y="2168949"/>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68;p45">
              <a:extLst>
                <a:ext uri="{FF2B5EF4-FFF2-40B4-BE49-F238E27FC236}">
                  <a16:creationId xmlns:a16="http://schemas.microsoft.com/office/drawing/2014/main" id="{259265D7-47F2-4BA3-B72C-1364229B1740}"/>
                </a:ext>
              </a:extLst>
            </p:cNvPr>
            <p:cNvSpPr/>
            <p:nvPr/>
          </p:nvSpPr>
          <p:spPr>
            <a:xfrm>
              <a:off x="5784453" y="787770"/>
              <a:ext cx="36236" cy="2421180"/>
            </a:xfrm>
            <a:custGeom>
              <a:avLst/>
              <a:gdLst/>
              <a:ahLst/>
              <a:cxnLst/>
              <a:rect l="l" t="t" r="r" b="b"/>
              <a:pathLst>
                <a:path w="167" h="11503" extrusionOk="0">
                  <a:moveTo>
                    <a:pt x="1" y="1"/>
                  </a:moveTo>
                  <a:lnTo>
                    <a:pt x="1" y="11502"/>
                  </a:lnTo>
                  <a:lnTo>
                    <a:pt x="167" y="11502"/>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269;p45">
              <a:extLst>
                <a:ext uri="{FF2B5EF4-FFF2-40B4-BE49-F238E27FC236}">
                  <a16:creationId xmlns:a16="http://schemas.microsoft.com/office/drawing/2014/main" id="{5EEEFFD0-1858-4FC5-A81A-7CF55A951622}"/>
                </a:ext>
              </a:extLst>
            </p:cNvPr>
            <p:cNvSpPr/>
            <p:nvPr/>
          </p:nvSpPr>
          <p:spPr>
            <a:xfrm>
              <a:off x="5035877" y="1207681"/>
              <a:ext cx="34934" cy="2419917"/>
            </a:xfrm>
            <a:custGeom>
              <a:avLst/>
              <a:gdLst/>
              <a:ahLst/>
              <a:cxnLst/>
              <a:rect l="l" t="t" r="r" b="b"/>
              <a:pathLst>
                <a:path w="161" h="11497" extrusionOk="0">
                  <a:moveTo>
                    <a:pt x="1" y="1"/>
                  </a:moveTo>
                  <a:lnTo>
                    <a:pt x="1" y="11497"/>
                  </a:lnTo>
                  <a:lnTo>
                    <a:pt x="161" y="11497"/>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270;p45">
              <a:extLst>
                <a:ext uri="{FF2B5EF4-FFF2-40B4-BE49-F238E27FC236}">
                  <a16:creationId xmlns:a16="http://schemas.microsoft.com/office/drawing/2014/main" id="{17AC72A2-2E44-46D6-B9D3-F7719E2747DC}"/>
                </a:ext>
              </a:extLst>
            </p:cNvPr>
            <p:cNvSpPr/>
            <p:nvPr/>
          </p:nvSpPr>
          <p:spPr>
            <a:xfrm>
              <a:off x="4286000" y="1626328"/>
              <a:ext cx="36236" cy="2419917"/>
            </a:xfrm>
            <a:custGeom>
              <a:avLst/>
              <a:gdLst/>
              <a:ahLst/>
              <a:cxnLst/>
              <a:rect l="l" t="t" r="r" b="b"/>
              <a:pathLst>
                <a:path w="167" h="11497" extrusionOk="0">
                  <a:moveTo>
                    <a:pt x="1" y="1"/>
                  </a:moveTo>
                  <a:lnTo>
                    <a:pt x="1" y="11497"/>
                  </a:lnTo>
                  <a:lnTo>
                    <a:pt x="167" y="11497"/>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271;p45">
              <a:extLst>
                <a:ext uri="{FF2B5EF4-FFF2-40B4-BE49-F238E27FC236}">
                  <a16:creationId xmlns:a16="http://schemas.microsoft.com/office/drawing/2014/main" id="{2A64C26A-15A5-4A84-A1F9-96FCE916B60A}"/>
                </a:ext>
              </a:extLst>
            </p:cNvPr>
            <p:cNvSpPr/>
            <p:nvPr/>
          </p:nvSpPr>
          <p:spPr>
            <a:xfrm>
              <a:off x="3540028" y="2046449"/>
              <a:ext cx="34934" cy="2419707"/>
            </a:xfrm>
            <a:custGeom>
              <a:avLst/>
              <a:gdLst/>
              <a:ahLst/>
              <a:cxnLst/>
              <a:rect l="l" t="t" r="r" b="b"/>
              <a:pathLst>
                <a:path w="161"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272;p45">
              <a:extLst>
                <a:ext uri="{FF2B5EF4-FFF2-40B4-BE49-F238E27FC236}">
                  <a16:creationId xmlns:a16="http://schemas.microsoft.com/office/drawing/2014/main" id="{29EEA689-2BE6-483E-A379-8B2875B69F2E}"/>
                </a:ext>
              </a:extLst>
            </p:cNvPr>
            <p:cNvSpPr/>
            <p:nvPr/>
          </p:nvSpPr>
          <p:spPr>
            <a:xfrm>
              <a:off x="2790150" y="2465097"/>
              <a:ext cx="36453" cy="2419917"/>
            </a:xfrm>
            <a:custGeom>
              <a:avLst/>
              <a:gdLst/>
              <a:ahLst/>
              <a:cxnLst/>
              <a:rect l="l" t="t" r="r" b="b"/>
              <a:pathLst>
                <a:path w="168"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73;p45">
              <a:extLst>
                <a:ext uri="{FF2B5EF4-FFF2-40B4-BE49-F238E27FC236}">
                  <a16:creationId xmlns:a16="http://schemas.microsoft.com/office/drawing/2014/main" id="{D0AAA4EA-AE94-42A9-8FCD-68FB91F470CC}"/>
                </a:ext>
              </a:extLst>
            </p:cNvPr>
            <p:cNvSpPr/>
            <p:nvPr/>
          </p:nvSpPr>
          <p:spPr>
            <a:xfrm>
              <a:off x="11650465" y="3098646"/>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74;p45">
              <a:extLst>
                <a:ext uri="{FF2B5EF4-FFF2-40B4-BE49-F238E27FC236}">
                  <a16:creationId xmlns:a16="http://schemas.microsoft.com/office/drawing/2014/main" id="{CE88ED1F-1030-4A1B-8891-3F3AA4F2311E}"/>
                </a:ext>
              </a:extLst>
            </p:cNvPr>
            <p:cNvSpPr/>
            <p:nvPr/>
          </p:nvSpPr>
          <p:spPr>
            <a:xfrm>
              <a:off x="11650465" y="2823757"/>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75;p45">
              <a:extLst>
                <a:ext uri="{FF2B5EF4-FFF2-40B4-BE49-F238E27FC236}">
                  <a16:creationId xmlns:a16="http://schemas.microsoft.com/office/drawing/2014/main" id="{31C81C62-B20A-4C44-A326-D590064C0D3C}"/>
                </a:ext>
              </a:extLst>
            </p:cNvPr>
            <p:cNvSpPr/>
            <p:nvPr/>
          </p:nvSpPr>
          <p:spPr>
            <a:xfrm>
              <a:off x="11760039" y="2699994"/>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276;p45">
              <a:extLst>
                <a:ext uri="{FF2B5EF4-FFF2-40B4-BE49-F238E27FC236}">
                  <a16:creationId xmlns:a16="http://schemas.microsoft.com/office/drawing/2014/main" id="{A9927A39-4AB6-4C9B-8D7F-995E1545FB25}"/>
                </a:ext>
              </a:extLst>
            </p:cNvPr>
            <p:cNvSpPr/>
            <p:nvPr/>
          </p:nvSpPr>
          <p:spPr>
            <a:xfrm>
              <a:off x="12226542" y="3026241"/>
              <a:ext cx="441988" cy="548938"/>
            </a:xfrm>
            <a:custGeom>
              <a:avLst/>
              <a:gdLst/>
              <a:ahLst/>
              <a:cxnLst/>
              <a:rect l="l" t="t" r="r" b="b"/>
              <a:pathLst>
                <a:path w="2037" h="2608" extrusionOk="0">
                  <a:moveTo>
                    <a:pt x="1520" y="0"/>
                  </a:moveTo>
                  <a:lnTo>
                    <a:pt x="505" y="582"/>
                  </a:lnTo>
                  <a:lnTo>
                    <a:pt x="0" y="1889"/>
                  </a:lnTo>
                  <a:lnTo>
                    <a:pt x="511" y="2607"/>
                  </a:lnTo>
                  <a:lnTo>
                    <a:pt x="1532" y="2025"/>
                  </a:lnTo>
                  <a:lnTo>
                    <a:pt x="2037" y="719"/>
                  </a:lnTo>
                  <a:lnTo>
                    <a:pt x="1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277;p45">
              <a:extLst>
                <a:ext uri="{FF2B5EF4-FFF2-40B4-BE49-F238E27FC236}">
                  <a16:creationId xmlns:a16="http://schemas.microsoft.com/office/drawing/2014/main" id="{AAAB5ED9-DA28-4E86-9E21-5D690F836782}"/>
                </a:ext>
              </a:extLst>
            </p:cNvPr>
            <p:cNvSpPr/>
            <p:nvPr/>
          </p:nvSpPr>
          <p:spPr>
            <a:xfrm>
              <a:off x="12355211" y="3371220"/>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278;p45">
              <a:extLst>
                <a:ext uri="{FF2B5EF4-FFF2-40B4-BE49-F238E27FC236}">
                  <a16:creationId xmlns:a16="http://schemas.microsoft.com/office/drawing/2014/main" id="{0D4DFD32-A17F-4E73-AEB7-FDED5E875D4F}"/>
                </a:ext>
              </a:extLst>
            </p:cNvPr>
            <p:cNvSpPr/>
            <p:nvPr/>
          </p:nvSpPr>
          <p:spPr>
            <a:xfrm>
              <a:off x="12355211" y="3235038"/>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279;p45">
              <a:extLst>
                <a:ext uri="{FF2B5EF4-FFF2-40B4-BE49-F238E27FC236}">
                  <a16:creationId xmlns:a16="http://schemas.microsoft.com/office/drawing/2014/main" id="{2F15ACFF-AA3A-4DDF-92F9-7EF859BD3DDD}"/>
                </a:ext>
              </a:extLst>
            </p:cNvPr>
            <p:cNvSpPr/>
            <p:nvPr/>
          </p:nvSpPr>
          <p:spPr>
            <a:xfrm>
              <a:off x="12410757" y="3172525"/>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280;p45">
              <a:extLst>
                <a:ext uri="{FF2B5EF4-FFF2-40B4-BE49-F238E27FC236}">
                  <a16:creationId xmlns:a16="http://schemas.microsoft.com/office/drawing/2014/main" id="{147E3E02-F178-4021-A67A-52EAFA9E12BD}"/>
                </a:ext>
              </a:extLst>
            </p:cNvPr>
            <p:cNvSpPr/>
            <p:nvPr/>
          </p:nvSpPr>
          <p:spPr>
            <a:xfrm>
              <a:off x="13393669" y="3758716"/>
              <a:ext cx="219367" cy="273838"/>
            </a:xfrm>
            <a:custGeom>
              <a:avLst/>
              <a:gdLst/>
              <a:ahLst/>
              <a:cxnLst/>
              <a:rect l="l" t="t" r="r" b="b"/>
              <a:pathLst>
                <a:path w="1011" h="1301" extrusionOk="0">
                  <a:moveTo>
                    <a:pt x="761" y="0"/>
                  </a:moveTo>
                  <a:lnTo>
                    <a:pt x="256" y="291"/>
                  </a:lnTo>
                  <a:lnTo>
                    <a:pt x="1" y="944"/>
                  </a:lnTo>
                  <a:lnTo>
                    <a:pt x="256" y="1301"/>
                  </a:lnTo>
                  <a:lnTo>
                    <a:pt x="761" y="1010"/>
                  </a:lnTo>
                  <a:lnTo>
                    <a:pt x="1010" y="356"/>
                  </a:lnTo>
                  <a:lnTo>
                    <a:pt x="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281;p45">
              <a:extLst>
                <a:ext uri="{FF2B5EF4-FFF2-40B4-BE49-F238E27FC236}">
                  <a16:creationId xmlns:a16="http://schemas.microsoft.com/office/drawing/2014/main" id="{C3DB6A90-3D2B-4697-AFBF-613A8184FBBC}"/>
                </a:ext>
              </a:extLst>
            </p:cNvPr>
            <p:cNvSpPr/>
            <p:nvPr/>
          </p:nvSpPr>
          <p:spPr>
            <a:xfrm>
              <a:off x="13464621" y="3821229"/>
              <a:ext cx="1318154" cy="811831"/>
            </a:xfrm>
            <a:custGeom>
              <a:avLst/>
              <a:gdLst/>
              <a:ahLst/>
              <a:cxnLst/>
              <a:rect l="l" t="t" r="r" b="b"/>
              <a:pathLst>
                <a:path w="6075" h="3857" extrusionOk="0">
                  <a:moveTo>
                    <a:pt x="5535" y="3741"/>
                  </a:moveTo>
                  <a:cubicBezTo>
                    <a:pt x="5541" y="3741"/>
                    <a:pt x="5541" y="3747"/>
                    <a:pt x="5541" y="3753"/>
                  </a:cubicBezTo>
                  <a:cubicBezTo>
                    <a:pt x="5541" y="3747"/>
                    <a:pt x="5541" y="3747"/>
                    <a:pt x="5535" y="3741"/>
                  </a:cubicBezTo>
                  <a:close/>
                  <a:moveTo>
                    <a:pt x="5541" y="3765"/>
                  </a:moveTo>
                  <a:cubicBezTo>
                    <a:pt x="5544" y="3768"/>
                    <a:pt x="5546" y="3772"/>
                    <a:pt x="5546" y="3774"/>
                  </a:cubicBezTo>
                  <a:lnTo>
                    <a:pt x="5546" y="3774"/>
                  </a:lnTo>
                  <a:cubicBezTo>
                    <a:pt x="5545" y="3771"/>
                    <a:pt x="5541" y="3770"/>
                    <a:pt x="5541" y="3765"/>
                  </a:cubicBezTo>
                  <a:close/>
                  <a:moveTo>
                    <a:pt x="345" y="0"/>
                  </a:moveTo>
                  <a:cubicBezTo>
                    <a:pt x="339" y="0"/>
                    <a:pt x="327" y="6"/>
                    <a:pt x="321" y="6"/>
                  </a:cubicBezTo>
                  <a:lnTo>
                    <a:pt x="315" y="6"/>
                  </a:lnTo>
                  <a:cubicBezTo>
                    <a:pt x="309" y="6"/>
                    <a:pt x="297" y="12"/>
                    <a:pt x="291" y="12"/>
                  </a:cubicBezTo>
                  <a:cubicBezTo>
                    <a:pt x="286" y="24"/>
                    <a:pt x="280" y="24"/>
                    <a:pt x="268" y="30"/>
                  </a:cubicBezTo>
                  <a:cubicBezTo>
                    <a:pt x="262" y="36"/>
                    <a:pt x="256" y="36"/>
                    <a:pt x="238" y="42"/>
                  </a:cubicBezTo>
                  <a:cubicBezTo>
                    <a:pt x="238" y="42"/>
                    <a:pt x="232" y="42"/>
                    <a:pt x="232" y="53"/>
                  </a:cubicBezTo>
                  <a:cubicBezTo>
                    <a:pt x="226" y="53"/>
                    <a:pt x="226" y="59"/>
                    <a:pt x="220" y="59"/>
                  </a:cubicBezTo>
                  <a:cubicBezTo>
                    <a:pt x="208" y="65"/>
                    <a:pt x="196" y="71"/>
                    <a:pt x="191" y="89"/>
                  </a:cubicBezTo>
                  <a:lnTo>
                    <a:pt x="179" y="95"/>
                  </a:lnTo>
                  <a:lnTo>
                    <a:pt x="161" y="119"/>
                  </a:lnTo>
                  <a:lnTo>
                    <a:pt x="149" y="125"/>
                  </a:lnTo>
                  <a:lnTo>
                    <a:pt x="131" y="148"/>
                  </a:lnTo>
                  <a:lnTo>
                    <a:pt x="119" y="154"/>
                  </a:lnTo>
                  <a:cubicBezTo>
                    <a:pt x="113" y="172"/>
                    <a:pt x="107" y="178"/>
                    <a:pt x="101" y="190"/>
                  </a:cubicBezTo>
                  <a:cubicBezTo>
                    <a:pt x="90" y="208"/>
                    <a:pt x="84" y="214"/>
                    <a:pt x="78" y="232"/>
                  </a:cubicBezTo>
                  <a:cubicBezTo>
                    <a:pt x="78" y="238"/>
                    <a:pt x="72" y="238"/>
                    <a:pt x="72" y="243"/>
                  </a:cubicBezTo>
                  <a:cubicBezTo>
                    <a:pt x="60" y="249"/>
                    <a:pt x="60" y="267"/>
                    <a:pt x="54" y="273"/>
                  </a:cubicBezTo>
                  <a:cubicBezTo>
                    <a:pt x="54" y="273"/>
                    <a:pt x="54" y="279"/>
                    <a:pt x="48" y="279"/>
                  </a:cubicBezTo>
                  <a:cubicBezTo>
                    <a:pt x="42" y="297"/>
                    <a:pt x="30" y="309"/>
                    <a:pt x="30" y="321"/>
                  </a:cubicBezTo>
                  <a:cubicBezTo>
                    <a:pt x="24" y="333"/>
                    <a:pt x="24" y="338"/>
                    <a:pt x="18" y="356"/>
                  </a:cubicBezTo>
                  <a:lnTo>
                    <a:pt x="18" y="362"/>
                  </a:lnTo>
                  <a:lnTo>
                    <a:pt x="18" y="368"/>
                  </a:lnTo>
                  <a:cubicBezTo>
                    <a:pt x="18" y="380"/>
                    <a:pt x="12" y="392"/>
                    <a:pt x="12" y="398"/>
                  </a:cubicBezTo>
                  <a:lnTo>
                    <a:pt x="12" y="410"/>
                  </a:lnTo>
                  <a:cubicBezTo>
                    <a:pt x="12" y="422"/>
                    <a:pt x="1" y="439"/>
                    <a:pt x="1" y="445"/>
                  </a:cubicBezTo>
                  <a:lnTo>
                    <a:pt x="1" y="475"/>
                  </a:lnTo>
                  <a:lnTo>
                    <a:pt x="1" y="505"/>
                  </a:lnTo>
                  <a:lnTo>
                    <a:pt x="1" y="511"/>
                  </a:lnTo>
                  <a:lnTo>
                    <a:pt x="1" y="528"/>
                  </a:lnTo>
                  <a:lnTo>
                    <a:pt x="1" y="534"/>
                  </a:lnTo>
                  <a:lnTo>
                    <a:pt x="1" y="540"/>
                  </a:lnTo>
                  <a:cubicBezTo>
                    <a:pt x="1" y="546"/>
                    <a:pt x="1" y="546"/>
                    <a:pt x="12" y="558"/>
                  </a:cubicBezTo>
                  <a:lnTo>
                    <a:pt x="12" y="564"/>
                  </a:lnTo>
                  <a:cubicBezTo>
                    <a:pt x="12" y="570"/>
                    <a:pt x="18" y="576"/>
                    <a:pt x="18" y="588"/>
                  </a:cubicBezTo>
                  <a:cubicBezTo>
                    <a:pt x="18" y="594"/>
                    <a:pt x="24" y="600"/>
                    <a:pt x="24" y="606"/>
                  </a:cubicBezTo>
                  <a:lnTo>
                    <a:pt x="24" y="618"/>
                  </a:lnTo>
                  <a:cubicBezTo>
                    <a:pt x="24" y="624"/>
                    <a:pt x="30" y="624"/>
                    <a:pt x="30" y="629"/>
                  </a:cubicBezTo>
                  <a:lnTo>
                    <a:pt x="42" y="635"/>
                  </a:lnTo>
                  <a:lnTo>
                    <a:pt x="48" y="647"/>
                  </a:lnTo>
                  <a:lnTo>
                    <a:pt x="54" y="653"/>
                  </a:lnTo>
                  <a:cubicBezTo>
                    <a:pt x="60" y="659"/>
                    <a:pt x="60" y="659"/>
                    <a:pt x="72" y="659"/>
                  </a:cubicBezTo>
                  <a:lnTo>
                    <a:pt x="5554" y="3796"/>
                  </a:lnTo>
                  <a:lnTo>
                    <a:pt x="5554" y="3796"/>
                  </a:lnTo>
                  <a:cubicBezTo>
                    <a:pt x="5555" y="3798"/>
                    <a:pt x="5557" y="3800"/>
                    <a:pt x="5561" y="3800"/>
                  </a:cubicBezTo>
                  <a:lnTo>
                    <a:pt x="5561" y="3800"/>
                  </a:lnTo>
                  <a:lnTo>
                    <a:pt x="5624" y="3836"/>
                  </a:lnTo>
                  <a:cubicBezTo>
                    <a:pt x="5612" y="3836"/>
                    <a:pt x="5612" y="3830"/>
                    <a:pt x="5606" y="3830"/>
                  </a:cubicBezTo>
                  <a:lnTo>
                    <a:pt x="5606" y="3830"/>
                  </a:lnTo>
                  <a:cubicBezTo>
                    <a:pt x="5632" y="3847"/>
                    <a:pt x="5661" y="3856"/>
                    <a:pt x="5694" y="3856"/>
                  </a:cubicBezTo>
                  <a:cubicBezTo>
                    <a:pt x="5729" y="3856"/>
                    <a:pt x="5768" y="3846"/>
                    <a:pt x="5808" y="3824"/>
                  </a:cubicBezTo>
                  <a:cubicBezTo>
                    <a:pt x="5956" y="3735"/>
                    <a:pt x="6075" y="3527"/>
                    <a:pt x="6075" y="3355"/>
                  </a:cubicBezTo>
                  <a:cubicBezTo>
                    <a:pt x="6069" y="3272"/>
                    <a:pt x="6039" y="3212"/>
                    <a:pt x="5992" y="3183"/>
                  </a:cubicBezTo>
                  <a:lnTo>
                    <a:pt x="446" y="6"/>
                  </a:lnTo>
                  <a:cubicBezTo>
                    <a:pt x="440" y="0"/>
                    <a:pt x="434"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282;p45">
              <a:extLst>
                <a:ext uri="{FF2B5EF4-FFF2-40B4-BE49-F238E27FC236}">
                  <a16:creationId xmlns:a16="http://schemas.microsoft.com/office/drawing/2014/main" id="{ECE79D6E-4BFC-488E-AC7D-577A25C13510}"/>
                </a:ext>
              </a:extLst>
            </p:cNvPr>
            <p:cNvSpPr/>
            <p:nvPr/>
          </p:nvSpPr>
          <p:spPr>
            <a:xfrm>
              <a:off x="14383308" y="4721037"/>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283;p45">
              <a:extLst>
                <a:ext uri="{FF2B5EF4-FFF2-40B4-BE49-F238E27FC236}">
                  <a16:creationId xmlns:a16="http://schemas.microsoft.com/office/drawing/2014/main" id="{BF4DA878-113A-4E3A-BDFE-A9A3CB6033B0}"/>
                </a:ext>
              </a:extLst>
            </p:cNvPr>
            <p:cNvSpPr/>
            <p:nvPr/>
          </p:nvSpPr>
          <p:spPr>
            <a:xfrm>
              <a:off x="14383308" y="4332278"/>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284;p45">
              <a:extLst>
                <a:ext uri="{FF2B5EF4-FFF2-40B4-BE49-F238E27FC236}">
                  <a16:creationId xmlns:a16="http://schemas.microsoft.com/office/drawing/2014/main" id="{6B649FB6-E7B8-42D8-835A-914A9891AEED}"/>
                </a:ext>
              </a:extLst>
            </p:cNvPr>
            <p:cNvSpPr/>
            <p:nvPr/>
          </p:nvSpPr>
          <p:spPr>
            <a:xfrm>
              <a:off x="14539099" y="4158631"/>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285;p45">
              <a:extLst>
                <a:ext uri="{FF2B5EF4-FFF2-40B4-BE49-F238E27FC236}">
                  <a16:creationId xmlns:a16="http://schemas.microsoft.com/office/drawing/2014/main" id="{1F2F03C1-F9EB-4D6F-8A94-767A51B093BC}"/>
                </a:ext>
              </a:extLst>
            </p:cNvPr>
            <p:cNvSpPr/>
            <p:nvPr/>
          </p:nvSpPr>
          <p:spPr>
            <a:xfrm>
              <a:off x="14439939" y="4189782"/>
              <a:ext cx="622516" cy="775207"/>
            </a:xfrm>
            <a:custGeom>
              <a:avLst/>
              <a:gdLst/>
              <a:ahLst/>
              <a:cxnLst/>
              <a:rect l="l" t="t" r="r" b="b"/>
              <a:pathLst>
                <a:path w="2869" h="3683" extrusionOk="0">
                  <a:moveTo>
                    <a:pt x="2144" y="1"/>
                  </a:moveTo>
                  <a:lnTo>
                    <a:pt x="713" y="826"/>
                  </a:lnTo>
                  <a:lnTo>
                    <a:pt x="1" y="2673"/>
                  </a:lnTo>
                  <a:lnTo>
                    <a:pt x="719" y="3682"/>
                  </a:lnTo>
                  <a:lnTo>
                    <a:pt x="2150" y="2857"/>
                  </a:lnTo>
                  <a:lnTo>
                    <a:pt x="2869" y="1010"/>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286;p45">
              <a:extLst>
                <a:ext uri="{FF2B5EF4-FFF2-40B4-BE49-F238E27FC236}">
                  <a16:creationId xmlns:a16="http://schemas.microsoft.com/office/drawing/2014/main" id="{5E4D8DA3-53A8-44C4-8CD6-26DD8D9AEB2A}"/>
                </a:ext>
              </a:extLst>
            </p:cNvPr>
            <p:cNvSpPr/>
            <p:nvPr/>
          </p:nvSpPr>
          <p:spPr>
            <a:xfrm>
              <a:off x="11382496" y="3160618"/>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287;p45">
              <a:extLst>
                <a:ext uri="{FF2B5EF4-FFF2-40B4-BE49-F238E27FC236}">
                  <a16:creationId xmlns:a16="http://schemas.microsoft.com/office/drawing/2014/main" id="{6CB63F54-3AD5-4B9D-BE47-602A0F44D174}"/>
                </a:ext>
              </a:extLst>
            </p:cNvPr>
            <p:cNvSpPr/>
            <p:nvPr/>
          </p:nvSpPr>
          <p:spPr>
            <a:xfrm>
              <a:off x="11382496" y="2659251"/>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288;p45">
              <a:extLst>
                <a:ext uri="{FF2B5EF4-FFF2-40B4-BE49-F238E27FC236}">
                  <a16:creationId xmlns:a16="http://schemas.microsoft.com/office/drawing/2014/main" id="{E00B4F61-16E8-4BE0-8777-103A1F7759D1}"/>
                </a:ext>
              </a:extLst>
            </p:cNvPr>
            <p:cNvSpPr/>
            <p:nvPr/>
          </p:nvSpPr>
          <p:spPr>
            <a:xfrm>
              <a:off x="11583635" y="2433194"/>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289;p45">
              <a:extLst>
                <a:ext uri="{FF2B5EF4-FFF2-40B4-BE49-F238E27FC236}">
                  <a16:creationId xmlns:a16="http://schemas.microsoft.com/office/drawing/2014/main" id="{96AEFD3E-D417-4C3C-A640-43F9880B6F44}"/>
                </a:ext>
              </a:extLst>
            </p:cNvPr>
            <p:cNvSpPr/>
            <p:nvPr/>
          </p:nvSpPr>
          <p:spPr>
            <a:xfrm>
              <a:off x="11650465" y="3104209"/>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290;p45">
              <a:extLst>
                <a:ext uri="{FF2B5EF4-FFF2-40B4-BE49-F238E27FC236}">
                  <a16:creationId xmlns:a16="http://schemas.microsoft.com/office/drawing/2014/main" id="{65AAA050-F35E-446E-BEE5-61CE9D917D4A}"/>
                </a:ext>
              </a:extLst>
            </p:cNvPr>
            <p:cNvSpPr/>
            <p:nvPr/>
          </p:nvSpPr>
          <p:spPr>
            <a:xfrm>
              <a:off x="11650465" y="2829320"/>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291;p45">
              <a:extLst>
                <a:ext uri="{FF2B5EF4-FFF2-40B4-BE49-F238E27FC236}">
                  <a16:creationId xmlns:a16="http://schemas.microsoft.com/office/drawing/2014/main" id="{60450538-A4AB-4407-9814-43FA2EDE46B9}"/>
                </a:ext>
              </a:extLst>
            </p:cNvPr>
            <p:cNvSpPr/>
            <p:nvPr/>
          </p:nvSpPr>
          <p:spPr>
            <a:xfrm>
              <a:off x="11760039" y="2705557"/>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292;p45">
              <a:extLst>
                <a:ext uri="{FF2B5EF4-FFF2-40B4-BE49-F238E27FC236}">
                  <a16:creationId xmlns:a16="http://schemas.microsoft.com/office/drawing/2014/main" id="{E1673B6F-067B-45EB-9760-E82005AAEF38}"/>
                </a:ext>
              </a:extLst>
            </p:cNvPr>
            <p:cNvSpPr/>
            <p:nvPr/>
          </p:nvSpPr>
          <p:spPr>
            <a:xfrm>
              <a:off x="12355211" y="3376783"/>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293;p45">
              <a:extLst>
                <a:ext uri="{FF2B5EF4-FFF2-40B4-BE49-F238E27FC236}">
                  <a16:creationId xmlns:a16="http://schemas.microsoft.com/office/drawing/2014/main" id="{664E09CB-5D27-4D02-A7B9-9899E8AB207A}"/>
                </a:ext>
              </a:extLst>
            </p:cNvPr>
            <p:cNvSpPr/>
            <p:nvPr/>
          </p:nvSpPr>
          <p:spPr>
            <a:xfrm>
              <a:off x="12355211" y="3240601"/>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94;p45">
              <a:extLst>
                <a:ext uri="{FF2B5EF4-FFF2-40B4-BE49-F238E27FC236}">
                  <a16:creationId xmlns:a16="http://schemas.microsoft.com/office/drawing/2014/main" id="{331EFA4E-C513-41C8-989E-4988252018E4}"/>
                </a:ext>
              </a:extLst>
            </p:cNvPr>
            <p:cNvSpPr/>
            <p:nvPr/>
          </p:nvSpPr>
          <p:spPr>
            <a:xfrm>
              <a:off x="12410757" y="3178088"/>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95;p45">
              <a:extLst>
                <a:ext uri="{FF2B5EF4-FFF2-40B4-BE49-F238E27FC236}">
                  <a16:creationId xmlns:a16="http://schemas.microsoft.com/office/drawing/2014/main" id="{4625053D-3827-49DE-A940-3E5B54735101}"/>
                </a:ext>
              </a:extLst>
            </p:cNvPr>
            <p:cNvSpPr/>
            <p:nvPr/>
          </p:nvSpPr>
          <p:spPr>
            <a:xfrm>
              <a:off x="14383308" y="4726600"/>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96;p45">
              <a:extLst>
                <a:ext uri="{FF2B5EF4-FFF2-40B4-BE49-F238E27FC236}">
                  <a16:creationId xmlns:a16="http://schemas.microsoft.com/office/drawing/2014/main" id="{64031902-E5C8-40A0-9C87-D6566C2065F4}"/>
                </a:ext>
              </a:extLst>
            </p:cNvPr>
            <p:cNvSpPr/>
            <p:nvPr/>
          </p:nvSpPr>
          <p:spPr>
            <a:xfrm>
              <a:off x="14383308" y="4337841"/>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97;p45">
              <a:extLst>
                <a:ext uri="{FF2B5EF4-FFF2-40B4-BE49-F238E27FC236}">
                  <a16:creationId xmlns:a16="http://schemas.microsoft.com/office/drawing/2014/main" id="{C17A8FF6-A336-4D48-982A-DBDDF6A80E1D}"/>
                </a:ext>
              </a:extLst>
            </p:cNvPr>
            <p:cNvSpPr/>
            <p:nvPr/>
          </p:nvSpPr>
          <p:spPr>
            <a:xfrm>
              <a:off x="14539099" y="4164194"/>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98;p45">
              <a:extLst>
                <a:ext uri="{FF2B5EF4-FFF2-40B4-BE49-F238E27FC236}">
                  <a16:creationId xmlns:a16="http://schemas.microsoft.com/office/drawing/2014/main" id="{5190B27D-6139-4ABE-AD08-E9149826545B}"/>
                </a:ext>
              </a:extLst>
            </p:cNvPr>
            <p:cNvSpPr/>
            <p:nvPr/>
          </p:nvSpPr>
          <p:spPr>
            <a:xfrm>
              <a:off x="1882175" y="2775750"/>
              <a:ext cx="122900" cy="74550"/>
            </a:xfrm>
            <a:custGeom>
              <a:avLst/>
              <a:gdLst/>
              <a:ahLst/>
              <a:cxnLst/>
              <a:rect l="l" t="t" r="r" b="b"/>
              <a:pathLst>
                <a:path w="4916" h="2982" extrusionOk="0">
                  <a:moveTo>
                    <a:pt x="119" y="0"/>
                  </a:moveTo>
                  <a:lnTo>
                    <a:pt x="4916" y="2391"/>
                  </a:lnTo>
                  <a:lnTo>
                    <a:pt x="4916" y="2833"/>
                  </a:lnTo>
                  <a:lnTo>
                    <a:pt x="4076" y="2982"/>
                  </a:lnTo>
                  <a:lnTo>
                    <a:pt x="0" y="238"/>
                  </a:lnTo>
                  <a:close/>
                </a:path>
              </a:pathLst>
            </a:custGeom>
            <a:solidFill>
              <a:schemeClr val="lt1"/>
            </a:solidFill>
            <a:ln>
              <a:noFill/>
            </a:ln>
          </p:spPr>
        </p:sp>
        <p:sp>
          <p:nvSpPr>
            <p:cNvPr id="125" name="Google Shape;1299;p45">
              <a:extLst>
                <a:ext uri="{FF2B5EF4-FFF2-40B4-BE49-F238E27FC236}">
                  <a16:creationId xmlns:a16="http://schemas.microsoft.com/office/drawing/2014/main" id="{72759E7A-7F70-4467-93B7-7B487B2C1618}"/>
                </a:ext>
              </a:extLst>
            </p:cNvPr>
            <p:cNvSpPr/>
            <p:nvPr/>
          </p:nvSpPr>
          <p:spPr>
            <a:xfrm>
              <a:off x="9708860" y="-1666675"/>
              <a:ext cx="121106" cy="76743"/>
            </a:xfrm>
            <a:custGeom>
              <a:avLst/>
              <a:gdLst/>
              <a:ahLst/>
              <a:cxnLst/>
              <a:rect l="l" t="t" r="r" b="b"/>
              <a:pathLst>
                <a:path w="3025" h="1976" extrusionOk="0">
                  <a:moveTo>
                    <a:pt x="0" y="0"/>
                  </a:moveTo>
                  <a:lnTo>
                    <a:pt x="3025" y="1476"/>
                  </a:lnTo>
                  <a:lnTo>
                    <a:pt x="2953" y="1786"/>
                  </a:lnTo>
                  <a:lnTo>
                    <a:pt x="2215" y="1976"/>
                  </a:lnTo>
                  <a:lnTo>
                    <a:pt x="24" y="286"/>
                  </a:lnTo>
                  <a:close/>
                </a:path>
              </a:pathLst>
            </a:custGeom>
            <a:solidFill>
              <a:schemeClr val="lt1"/>
            </a:solidFill>
            <a:ln>
              <a:noFill/>
            </a:ln>
          </p:spPr>
        </p:sp>
      </p:grpSp>
    </p:spTree>
    <p:extLst>
      <p:ext uri="{BB962C8B-B14F-4D97-AF65-F5344CB8AC3E}">
        <p14:creationId xmlns:p14="http://schemas.microsoft.com/office/powerpoint/2010/main" val="311906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45"/>
          <p:cNvSpPr txBox="1">
            <a:spLocks noGrp="1"/>
          </p:cNvSpPr>
          <p:nvPr>
            <p:ph type="title"/>
          </p:nvPr>
        </p:nvSpPr>
        <p:spPr>
          <a:xfrm>
            <a:off x="4129239" y="583432"/>
            <a:ext cx="4731300" cy="5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Planets</a:t>
            </a:r>
            <a:endParaRPr dirty="0"/>
          </a:p>
        </p:txBody>
      </p:sp>
      <p:sp>
        <p:nvSpPr>
          <p:cNvPr id="1215" name="Google Shape;1215;p45"/>
          <p:cNvSpPr txBox="1">
            <a:spLocks noGrp="1"/>
          </p:cNvSpPr>
          <p:nvPr>
            <p:ph type="subTitle" idx="1"/>
          </p:nvPr>
        </p:nvSpPr>
        <p:spPr>
          <a:xfrm>
            <a:off x="4593486" y="1270430"/>
            <a:ext cx="4550513" cy="315181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Welcome to the Planets Section of our Space Information Website!</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sz="1600" b="0" i="0" dirty="0">
                <a:solidFill>
                  <a:schemeClr val="tx1"/>
                </a:solidFill>
                <a:effectLst/>
                <a:latin typeface="Barlow" panose="00000500000000000000" pitchFamily="2" charset="0"/>
              </a:rPr>
              <a:t>Our solar system is home to an array of fascinating and diverse planets, each with its own unique characteristics and mysteries waiting to be uncovered.</a:t>
            </a:r>
          </a:p>
          <a:p>
            <a:pPr marL="285750" lvl="0" indent="-285750" algn="l" rtl="0">
              <a:spcBef>
                <a:spcPts val="0"/>
              </a:spcBef>
              <a:spcAft>
                <a:spcPts val="0"/>
              </a:spcAft>
              <a:buFont typeface="Arial" panose="020B0604020202020204" pitchFamily="34" charset="0"/>
              <a:buChar char="•"/>
            </a:pPr>
            <a:endParaRPr lang="en-US" sz="1600"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sz="1600" b="0" i="0" dirty="0">
                <a:solidFill>
                  <a:schemeClr val="tx1"/>
                </a:solidFill>
                <a:effectLst/>
                <a:latin typeface="Barlow" panose="00000500000000000000" pitchFamily="2" charset="0"/>
              </a:rPr>
              <a:t>In this section, we will take you on a journey through the wonders of our neighboring planets, from the scorching surface of Mercury to the icy realms of Neptune.</a:t>
            </a:r>
            <a:endParaRPr sz="1400" dirty="0">
              <a:solidFill>
                <a:schemeClr val="tx1"/>
              </a:solidFill>
              <a:latin typeface="Barlow" panose="00000500000000000000" pitchFamily="2" charset="0"/>
            </a:endParaRPr>
          </a:p>
        </p:txBody>
      </p:sp>
      <p:sp>
        <p:nvSpPr>
          <p:cNvPr id="1216" name="Google Shape;1216;p45"/>
          <p:cNvSpPr txBox="1">
            <a:spLocks noGrp="1"/>
          </p:cNvSpPr>
          <p:nvPr>
            <p:ph type="title" idx="2"/>
          </p:nvPr>
        </p:nvSpPr>
        <p:spPr>
          <a:xfrm>
            <a:off x="2333343" y="949930"/>
            <a:ext cx="1839600" cy="115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grpSp>
        <p:nvGrpSpPr>
          <p:cNvPr id="1217" name="Google Shape;1217;p45"/>
          <p:cNvGrpSpPr/>
          <p:nvPr/>
        </p:nvGrpSpPr>
        <p:grpSpPr>
          <a:xfrm>
            <a:off x="-2287178" y="-190189"/>
            <a:ext cx="7831882" cy="5214329"/>
            <a:chOff x="-2287178" y="355461"/>
            <a:chExt cx="7831882" cy="5214329"/>
          </a:xfrm>
        </p:grpSpPr>
        <p:grpSp>
          <p:nvGrpSpPr>
            <p:cNvPr id="1218" name="Google Shape;1218;p45"/>
            <p:cNvGrpSpPr/>
            <p:nvPr/>
          </p:nvGrpSpPr>
          <p:grpSpPr>
            <a:xfrm rot="-1389532">
              <a:off x="766951" y="2008871"/>
              <a:ext cx="1659012" cy="1653911"/>
              <a:chOff x="991825" y="1680713"/>
              <a:chExt cx="1787560" cy="1782064"/>
            </a:xfrm>
          </p:grpSpPr>
          <p:sp>
            <p:nvSpPr>
              <p:cNvPr id="1219" name="Google Shape;1219;p45"/>
              <p:cNvSpPr/>
              <p:nvPr/>
            </p:nvSpPr>
            <p:spPr>
              <a:xfrm>
                <a:off x="997314" y="1680713"/>
                <a:ext cx="1782071" cy="1778380"/>
              </a:xfrm>
              <a:custGeom>
                <a:avLst/>
                <a:gdLst/>
                <a:ahLst/>
                <a:cxnLst/>
                <a:rect l="l" t="t" r="r" b="b"/>
                <a:pathLst>
                  <a:path w="18830" h="18791" extrusionOk="0">
                    <a:moveTo>
                      <a:pt x="9438" y="0"/>
                    </a:moveTo>
                    <a:cubicBezTo>
                      <a:pt x="9414" y="0"/>
                      <a:pt x="9390" y="0"/>
                      <a:pt x="9366" y="0"/>
                    </a:cubicBezTo>
                    <a:cubicBezTo>
                      <a:pt x="4176" y="20"/>
                      <a:pt x="1" y="4254"/>
                      <a:pt x="1" y="9425"/>
                    </a:cubicBezTo>
                    <a:cubicBezTo>
                      <a:pt x="20" y="14610"/>
                      <a:pt x="4196" y="18790"/>
                      <a:pt x="9372" y="18790"/>
                    </a:cubicBezTo>
                    <a:cubicBezTo>
                      <a:pt x="9396" y="18790"/>
                      <a:pt x="9420" y="18790"/>
                      <a:pt x="9445" y="18790"/>
                    </a:cubicBezTo>
                    <a:cubicBezTo>
                      <a:pt x="14635" y="18771"/>
                      <a:pt x="18830" y="14556"/>
                      <a:pt x="18810" y="9366"/>
                    </a:cubicBezTo>
                    <a:cubicBezTo>
                      <a:pt x="18771" y="4180"/>
                      <a:pt x="14595" y="0"/>
                      <a:pt x="9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1036115" y="1682511"/>
                <a:ext cx="1743269" cy="927093"/>
              </a:xfrm>
              <a:custGeom>
                <a:avLst/>
                <a:gdLst/>
                <a:ahLst/>
                <a:cxnLst/>
                <a:rect l="l" t="t" r="r" b="b"/>
                <a:pathLst>
                  <a:path w="18420" h="9796" extrusionOk="0">
                    <a:moveTo>
                      <a:pt x="9012" y="1"/>
                    </a:moveTo>
                    <a:cubicBezTo>
                      <a:pt x="9000" y="1"/>
                      <a:pt x="8988" y="1"/>
                      <a:pt x="8976" y="1"/>
                    </a:cubicBezTo>
                    <a:cubicBezTo>
                      <a:pt x="4722" y="20"/>
                      <a:pt x="1152" y="2850"/>
                      <a:pt x="1" y="6732"/>
                    </a:cubicBezTo>
                    <a:lnTo>
                      <a:pt x="1" y="6732"/>
                    </a:lnTo>
                    <a:cubicBezTo>
                      <a:pt x="1425" y="3318"/>
                      <a:pt x="4839" y="898"/>
                      <a:pt x="8800" y="879"/>
                    </a:cubicBezTo>
                    <a:cubicBezTo>
                      <a:pt x="8813" y="879"/>
                      <a:pt x="8826" y="879"/>
                      <a:pt x="8838" y="879"/>
                    </a:cubicBezTo>
                    <a:cubicBezTo>
                      <a:pt x="13953" y="879"/>
                      <a:pt x="18128" y="4813"/>
                      <a:pt x="18420" y="9796"/>
                    </a:cubicBezTo>
                    <a:lnTo>
                      <a:pt x="18420" y="9367"/>
                    </a:lnTo>
                    <a:cubicBezTo>
                      <a:pt x="18400" y="4188"/>
                      <a:pt x="14186" y="1"/>
                      <a:pt x="9012" y="1"/>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997314" y="1926296"/>
                <a:ext cx="1673141" cy="1536480"/>
              </a:xfrm>
              <a:custGeom>
                <a:avLst/>
                <a:gdLst/>
                <a:ahLst/>
                <a:cxnLst/>
                <a:rect l="l" t="t" r="r" b="b"/>
                <a:pathLst>
                  <a:path w="17679" h="16235" extrusionOk="0">
                    <a:moveTo>
                      <a:pt x="2928" y="0"/>
                    </a:moveTo>
                    <a:lnTo>
                      <a:pt x="2928" y="0"/>
                    </a:lnTo>
                    <a:cubicBezTo>
                      <a:pt x="1113" y="1737"/>
                      <a:pt x="1" y="4156"/>
                      <a:pt x="1" y="6869"/>
                    </a:cubicBezTo>
                    <a:cubicBezTo>
                      <a:pt x="20" y="12047"/>
                      <a:pt x="4215" y="16234"/>
                      <a:pt x="9408" y="16234"/>
                    </a:cubicBezTo>
                    <a:cubicBezTo>
                      <a:pt x="9420" y="16234"/>
                      <a:pt x="9432" y="16234"/>
                      <a:pt x="9445" y="16234"/>
                    </a:cubicBezTo>
                    <a:cubicBezTo>
                      <a:pt x="12996" y="16234"/>
                      <a:pt x="16098" y="14224"/>
                      <a:pt x="17678" y="11278"/>
                    </a:cubicBezTo>
                    <a:lnTo>
                      <a:pt x="17678" y="11278"/>
                    </a:lnTo>
                    <a:cubicBezTo>
                      <a:pt x="16020" y="12859"/>
                      <a:pt x="13757" y="13854"/>
                      <a:pt x="11240" y="13854"/>
                    </a:cubicBezTo>
                    <a:cubicBezTo>
                      <a:pt x="11216" y="13854"/>
                      <a:pt x="11192" y="13854"/>
                      <a:pt x="11168" y="13854"/>
                    </a:cubicBezTo>
                    <a:cubicBezTo>
                      <a:pt x="6011" y="13854"/>
                      <a:pt x="1835" y="9674"/>
                      <a:pt x="1796" y="4488"/>
                    </a:cubicBezTo>
                    <a:cubicBezTo>
                      <a:pt x="1796" y="2869"/>
                      <a:pt x="2225" y="1347"/>
                      <a:pt x="2928" y="0"/>
                    </a:cubicBezTo>
                    <a:close/>
                  </a:path>
                </a:pathLst>
              </a:custGeom>
              <a:solidFill>
                <a:srgbClr val="052E3A">
                  <a:alpha val="21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997314" y="1841312"/>
                <a:ext cx="871729" cy="1412786"/>
              </a:xfrm>
              <a:custGeom>
                <a:avLst/>
                <a:gdLst/>
                <a:ahLst/>
                <a:cxnLst/>
                <a:rect l="l" t="t" r="r" b="b"/>
                <a:pathLst>
                  <a:path w="9211" h="14928" extrusionOk="0">
                    <a:moveTo>
                      <a:pt x="4098" y="1"/>
                    </a:moveTo>
                    <a:lnTo>
                      <a:pt x="3884" y="137"/>
                    </a:lnTo>
                    <a:lnTo>
                      <a:pt x="3825" y="196"/>
                    </a:lnTo>
                    <a:cubicBezTo>
                      <a:pt x="3747" y="235"/>
                      <a:pt x="3708" y="274"/>
                      <a:pt x="3650" y="313"/>
                    </a:cubicBezTo>
                    <a:cubicBezTo>
                      <a:pt x="3650" y="333"/>
                      <a:pt x="3630" y="333"/>
                      <a:pt x="3610" y="372"/>
                    </a:cubicBezTo>
                    <a:cubicBezTo>
                      <a:pt x="3552" y="391"/>
                      <a:pt x="3493" y="430"/>
                      <a:pt x="3435" y="489"/>
                    </a:cubicBezTo>
                    <a:cubicBezTo>
                      <a:pt x="3415" y="489"/>
                      <a:pt x="3415" y="508"/>
                      <a:pt x="3396" y="508"/>
                    </a:cubicBezTo>
                    <a:cubicBezTo>
                      <a:pt x="3259" y="606"/>
                      <a:pt x="3123" y="723"/>
                      <a:pt x="3006" y="859"/>
                    </a:cubicBezTo>
                    <a:lnTo>
                      <a:pt x="2947" y="898"/>
                    </a:lnTo>
                    <a:lnTo>
                      <a:pt x="2811" y="1055"/>
                    </a:lnTo>
                    <a:lnTo>
                      <a:pt x="2752" y="1094"/>
                    </a:lnTo>
                    <a:lnTo>
                      <a:pt x="2615" y="1250"/>
                    </a:lnTo>
                    <a:cubicBezTo>
                      <a:pt x="2576" y="1269"/>
                      <a:pt x="2557" y="1269"/>
                      <a:pt x="2557" y="1289"/>
                    </a:cubicBezTo>
                    <a:cubicBezTo>
                      <a:pt x="2440" y="1406"/>
                      <a:pt x="2323" y="1562"/>
                      <a:pt x="2186" y="1679"/>
                    </a:cubicBezTo>
                    <a:lnTo>
                      <a:pt x="2147" y="1737"/>
                    </a:lnTo>
                    <a:cubicBezTo>
                      <a:pt x="2089" y="1776"/>
                      <a:pt x="2069" y="1835"/>
                      <a:pt x="2030" y="1874"/>
                    </a:cubicBezTo>
                    <a:cubicBezTo>
                      <a:pt x="1991" y="1874"/>
                      <a:pt x="1991" y="1894"/>
                      <a:pt x="1971" y="1933"/>
                    </a:cubicBezTo>
                    <a:cubicBezTo>
                      <a:pt x="1932" y="1991"/>
                      <a:pt x="1893" y="2050"/>
                      <a:pt x="1854" y="2089"/>
                    </a:cubicBezTo>
                    <a:cubicBezTo>
                      <a:pt x="1854" y="2128"/>
                      <a:pt x="1835" y="2128"/>
                      <a:pt x="1835" y="2147"/>
                    </a:cubicBezTo>
                    <a:lnTo>
                      <a:pt x="1542" y="2576"/>
                    </a:lnTo>
                    <a:cubicBezTo>
                      <a:pt x="1503" y="2576"/>
                      <a:pt x="1503" y="2615"/>
                      <a:pt x="1484" y="2635"/>
                    </a:cubicBezTo>
                    <a:cubicBezTo>
                      <a:pt x="1464" y="2713"/>
                      <a:pt x="1406" y="2752"/>
                      <a:pt x="1386" y="2811"/>
                    </a:cubicBezTo>
                    <a:cubicBezTo>
                      <a:pt x="1367" y="2830"/>
                      <a:pt x="1367" y="2850"/>
                      <a:pt x="1347" y="2869"/>
                    </a:cubicBezTo>
                    <a:cubicBezTo>
                      <a:pt x="1308" y="2928"/>
                      <a:pt x="1269" y="3006"/>
                      <a:pt x="1250" y="3045"/>
                    </a:cubicBezTo>
                    <a:cubicBezTo>
                      <a:pt x="1250" y="3045"/>
                      <a:pt x="1211" y="3064"/>
                      <a:pt x="1211" y="3103"/>
                    </a:cubicBezTo>
                    <a:cubicBezTo>
                      <a:pt x="1172" y="3162"/>
                      <a:pt x="1152" y="3240"/>
                      <a:pt x="1093" y="3318"/>
                    </a:cubicBezTo>
                    <a:cubicBezTo>
                      <a:pt x="1054" y="3396"/>
                      <a:pt x="1015" y="3454"/>
                      <a:pt x="976" y="3533"/>
                    </a:cubicBezTo>
                    <a:cubicBezTo>
                      <a:pt x="976" y="3552"/>
                      <a:pt x="957" y="3591"/>
                      <a:pt x="957" y="3611"/>
                    </a:cubicBezTo>
                    <a:cubicBezTo>
                      <a:pt x="918" y="3650"/>
                      <a:pt x="898" y="3728"/>
                      <a:pt x="879" y="3786"/>
                    </a:cubicBezTo>
                    <a:cubicBezTo>
                      <a:pt x="879" y="3806"/>
                      <a:pt x="859" y="3825"/>
                      <a:pt x="859" y="3845"/>
                    </a:cubicBezTo>
                    <a:cubicBezTo>
                      <a:pt x="820" y="3903"/>
                      <a:pt x="801" y="3981"/>
                      <a:pt x="781" y="4020"/>
                    </a:cubicBezTo>
                    <a:cubicBezTo>
                      <a:pt x="781" y="4040"/>
                      <a:pt x="762" y="4079"/>
                      <a:pt x="762" y="4098"/>
                    </a:cubicBezTo>
                    <a:cubicBezTo>
                      <a:pt x="723" y="4176"/>
                      <a:pt x="684" y="4274"/>
                      <a:pt x="664" y="4333"/>
                    </a:cubicBezTo>
                    <a:cubicBezTo>
                      <a:pt x="606" y="4411"/>
                      <a:pt x="586" y="4508"/>
                      <a:pt x="567" y="4586"/>
                    </a:cubicBezTo>
                    <a:cubicBezTo>
                      <a:pt x="567" y="4606"/>
                      <a:pt x="528" y="4625"/>
                      <a:pt x="528" y="4664"/>
                    </a:cubicBezTo>
                    <a:cubicBezTo>
                      <a:pt x="528" y="4703"/>
                      <a:pt x="508" y="4781"/>
                      <a:pt x="489" y="4820"/>
                    </a:cubicBezTo>
                    <a:cubicBezTo>
                      <a:pt x="489" y="4859"/>
                      <a:pt x="469" y="4879"/>
                      <a:pt x="469" y="4898"/>
                    </a:cubicBezTo>
                    <a:cubicBezTo>
                      <a:pt x="430" y="4957"/>
                      <a:pt x="430" y="5015"/>
                      <a:pt x="411" y="5074"/>
                    </a:cubicBezTo>
                    <a:cubicBezTo>
                      <a:pt x="411" y="5093"/>
                      <a:pt x="391" y="5113"/>
                      <a:pt x="391" y="5152"/>
                    </a:cubicBezTo>
                    <a:cubicBezTo>
                      <a:pt x="372" y="5250"/>
                      <a:pt x="333" y="5308"/>
                      <a:pt x="313" y="5406"/>
                    </a:cubicBezTo>
                    <a:cubicBezTo>
                      <a:pt x="313" y="5484"/>
                      <a:pt x="293" y="5581"/>
                      <a:pt x="274" y="5659"/>
                    </a:cubicBezTo>
                    <a:cubicBezTo>
                      <a:pt x="235" y="5679"/>
                      <a:pt x="235" y="5698"/>
                      <a:pt x="235" y="5737"/>
                    </a:cubicBezTo>
                    <a:cubicBezTo>
                      <a:pt x="215" y="5796"/>
                      <a:pt x="215" y="5854"/>
                      <a:pt x="196" y="5932"/>
                    </a:cubicBezTo>
                    <a:cubicBezTo>
                      <a:pt x="176" y="5952"/>
                      <a:pt x="176" y="5991"/>
                      <a:pt x="176" y="6030"/>
                    </a:cubicBezTo>
                    <a:cubicBezTo>
                      <a:pt x="176" y="6089"/>
                      <a:pt x="137" y="6147"/>
                      <a:pt x="137" y="6225"/>
                    </a:cubicBezTo>
                    <a:cubicBezTo>
                      <a:pt x="118" y="6245"/>
                      <a:pt x="118" y="6264"/>
                      <a:pt x="118" y="6284"/>
                    </a:cubicBezTo>
                    <a:cubicBezTo>
                      <a:pt x="98" y="6381"/>
                      <a:pt x="79" y="6459"/>
                      <a:pt x="79" y="6557"/>
                    </a:cubicBezTo>
                    <a:cubicBezTo>
                      <a:pt x="79" y="6654"/>
                      <a:pt x="40" y="6732"/>
                      <a:pt x="40" y="6830"/>
                    </a:cubicBezTo>
                    <a:lnTo>
                      <a:pt x="40" y="6908"/>
                    </a:lnTo>
                    <a:cubicBezTo>
                      <a:pt x="20" y="6986"/>
                      <a:pt x="20" y="7025"/>
                      <a:pt x="20" y="7103"/>
                    </a:cubicBezTo>
                    <a:lnTo>
                      <a:pt x="20" y="7201"/>
                    </a:lnTo>
                    <a:lnTo>
                      <a:pt x="20" y="7396"/>
                    </a:lnTo>
                    <a:cubicBezTo>
                      <a:pt x="20" y="7415"/>
                      <a:pt x="1" y="7435"/>
                      <a:pt x="40" y="7630"/>
                    </a:cubicBezTo>
                    <a:lnTo>
                      <a:pt x="40" y="7903"/>
                    </a:lnTo>
                    <a:lnTo>
                      <a:pt x="40" y="8137"/>
                    </a:lnTo>
                    <a:lnTo>
                      <a:pt x="40" y="8215"/>
                    </a:lnTo>
                    <a:lnTo>
                      <a:pt x="40" y="8391"/>
                    </a:lnTo>
                    <a:lnTo>
                      <a:pt x="40" y="8489"/>
                    </a:lnTo>
                    <a:lnTo>
                      <a:pt x="40" y="8625"/>
                    </a:lnTo>
                    <a:lnTo>
                      <a:pt x="40" y="8723"/>
                    </a:lnTo>
                    <a:cubicBezTo>
                      <a:pt x="59" y="8781"/>
                      <a:pt x="59" y="8820"/>
                      <a:pt x="59" y="8879"/>
                    </a:cubicBezTo>
                    <a:lnTo>
                      <a:pt x="59" y="8976"/>
                    </a:lnTo>
                    <a:cubicBezTo>
                      <a:pt x="59" y="9015"/>
                      <a:pt x="98" y="9074"/>
                      <a:pt x="98" y="9113"/>
                    </a:cubicBezTo>
                    <a:cubicBezTo>
                      <a:pt x="118" y="9152"/>
                      <a:pt x="118" y="9191"/>
                      <a:pt x="118" y="9210"/>
                    </a:cubicBezTo>
                    <a:cubicBezTo>
                      <a:pt x="118" y="9269"/>
                      <a:pt x="137" y="9308"/>
                      <a:pt x="137" y="9367"/>
                    </a:cubicBezTo>
                    <a:cubicBezTo>
                      <a:pt x="157" y="9386"/>
                      <a:pt x="157" y="9445"/>
                      <a:pt x="157" y="9464"/>
                    </a:cubicBezTo>
                    <a:cubicBezTo>
                      <a:pt x="157" y="9503"/>
                      <a:pt x="196" y="9562"/>
                      <a:pt x="196" y="9601"/>
                    </a:cubicBezTo>
                    <a:cubicBezTo>
                      <a:pt x="196" y="9640"/>
                      <a:pt x="215" y="9679"/>
                      <a:pt x="215" y="9698"/>
                    </a:cubicBezTo>
                    <a:cubicBezTo>
                      <a:pt x="215" y="9757"/>
                      <a:pt x="235" y="9796"/>
                      <a:pt x="235" y="9854"/>
                    </a:cubicBezTo>
                    <a:cubicBezTo>
                      <a:pt x="254" y="9874"/>
                      <a:pt x="254" y="9893"/>
                      <a:pt x="254" y="9932"/>
                    </a:cubicBezTo>
                    <a:cubicBezTo>
                      <a:pt x="293" y="9971"/>
                      <a:pt x="293" y="10049"/>
                      <a:pt x="313" y="10088"/>
                    </a:cubicBezTo>
                    <a:cubicBezTo>
                      <a:pt x="333" y="10088"/>
                      <a:pt x="333" y="10127"/>
                      <a:pt x="333" y="10147"/>
                    </a:cubicBezTo>
                    <a:cubicBezTo>
                      <a:pt x="391" y="10323"/>
                      <a:pt x="430" y="10479"/>
                      <a:pt x="489" y="10635"/>
                    </a:cubicBezTo>
                    <a:cubicBezTo>
                      <a:pt x="508" y="10654"/>
                      <a:pt x="508" y="10654"/>
                      <a:pt x="508" y="10674"/>
                    </a:cubicBezTo>
                    <a:cubicBezTo>
                      <a:pt x="528" y="10752"/>
                      <a:pt x="547" y="10810"/>
                      <a:pt x="586" y="10869"/>
                    </a:cubicBezTo>
                    <a:cubicBezTo>
                      <a:pt x="586" y="10908"/>
                      <a:pt x="606" y="10927"/>
                      <a:pt x="606" y="10947"/>
                    </a:cubicBezTo>
                    <a:cubicBezTo>
                      <a:pt x="606" y="11025"/>
                      <a:pt x="625" y="11064"/>
                      <a:pt x="645" y="11123"/>
                    </a:cubicBezTo>
                    <a:cubicBezTo>
                      <a:pt x="645" y="11142"/>
                      <a:pt x="684" y="11162"/>
                      <a:pt x="684" y="11201"/>
                    </a:cubicBezTo>
                    <a:cubicBezTo>
                      <a:pt x="684" y="11240"/>
                      <a:pt x="703" y="11298"/>
                      <a:pt x="723" y="11337"/>
                    </a:cubicBezTo>
                    <a:cubicBezTo>
                      <a:pt x="723" y="11357"/>
                      <a:pt x="742" y="11396"/>
                      <a:pt x="742" y="11415"/>
                    </a:cubicBezTo>
                    <a:lnTo>
                      <a:pt x="820" y="11552"/>
                    </a:lnTo>
                    <a:cubicBezTo>
                      <a:pt x="820" y="11591"/>
                      <a:pt x="840" y="11610"/>
                      <a:pt x="840" y="11630"/>
                    </a:cubicBezTo>
                    <a:lnTo>
                      <a:pt x="918" y="11786"/>
                    </a:lnTo>
                    <a:cubicBezTo>
                      <a:pt x="918" y="11805"/>
                      <a:pt x="937" y="11825"/>
                      <a:pt x="937" y="11845"/>
                    </a:cubicBezTo>
                    <a:cubicBezTo>
                      <a:pt x="976" y="11923"/>
                      <a:pt x="996" y="11981"/>
                      <a:pt x="1015" y="12020"/>
                    </a:cubicBezTo>
                    <a:cubicBezTo>
                      <a:pt x="1015" y="12020"/>
                      <a:pt x="1054" y="12040"/>
                      <a:pt x="1054" y="12079"/>
                    </a:cubicBezTo>
                    <a:cubicBezTo>
                      <a:pt x="1074" y="12118"/>
                      <a:pt x="1113" y="12196"/>
                      <a:pt x="1152" y="12235"/>
                    </a:cubicBezTo>
                    <a:cubicBezTo>
                      <a:pt x="1152" y="12274"/>
                      <a:pt x="1172" y="12274"/>
                      <a:pt x="1172" y="12293"/>
                    </a:cubicBezTo>
                    <a:cubicBezTo>
                      <a:pt x="1308" y="12566"/>
                      <a:pt x="1484" y="12859"/>
                      <a:pt x="1679" y="13113"/>
                    </a:cubicBezTo>
                    <a:lnTo>
                      <a:pt x="1698" y="13152"/>
                    </a:lnTo>
                    <a:cubicBezTo>
                      <a:pt x="1757" y="13191"/>
                      <a:pt x="1776" y="13269"/>
                      <a:pt x="1835" y="13308"/>
                    </a:cubicBezTo>
                    <a:lnTo>
                      <a:pt x="1854" y="13347"/>
                    </a:lnTo>
                    <a:cubicBezTo>
                      <a:pt x="1893" y="13405"/>
                      <a:pt x="1932" y="13464"/>
                      <a:pt x="1971" y="13503"/>
                    </a:cubicBezTo>
                    <a:lnTo>
                      <a:pt x="1991" y="13542"/>
                    </a:lnTo>
                    <a:cubicBezTo>
                      <a:pt x="2050" y="13581"/>
                      <a:pt x="2069" y="13640"/>
                      <a:pt x="2128" y="13679"/>
                    </a:cubicBezTo>
                    <a:lnTo>
                      <a:pt x="2147" y="13698"/>
                    </a:lnTo>
                    <a:cubicBezTo>
                      <a:pt x="2167" y="13757"/>
                      <a:pt x="2225" y="13796"/>
                      <a:pt x="2264" y="13854"/>
                    </a:cubicBezTo>
                    <a:lnTo>
                      <a:pt x="2284" y="13874"/>
                    </a:lnTo>
                    <a:cubicBezTo>
                      <a:pt x="2342" y="13952"/>
                      <a:pt x="2381" y="13991"/>
                      <a:pt x="2440" y="14049"/>
                    </a:cubicBezTo>
                    <a:lnTo>
                      <a:pt x="2459" y="14069"/>
                    </a:lnTo>
                    <a:cubicBezTo>
                      <a:pt x="2537" y="14127"/>
                      <a:pt x="2576" y="14186"/>
                      <a:pt x="2635" y="14244"/>
                    </a:cubicBezTo>
                    <a:cubicBezTo>
                      <a:pt x="2850" y="14479"/>
                      <a:pt x="3103" y="14713"/>
                      <a:pt x="3337" y="14927"/>
                    </a:cubicBezTo>
                    <a:cubicBezTo>
                      <a:pt x="3259" y="14420"/>
                      <a:pt x="3025" y="13854"/>
                      <a:pt x="2752" y="13171"/>
                    </a:cubicBezTo>
                    <a:cubicBezTo>
                      <a:pt x="2342" y="12118"/>
                      <a:pt x="2811" y="12079"/>
                      <a:pt x="3240" y="11240"/>
                    </a:cubicBezTo>
                    <a:cubicBezTo>
                      <a:pt x="3689" y="10420"/>
                      <a:pt x="4469" y="10908"/>
                      <a:pt x="5308" y="9893"/>
                    </a:cubicBezTo>
                    <a:cubicBezTo>
                      <a:pt x="6167" y="8879"/>
                      <a:pt x="5464" y="7942"/>
                      <a:pt x="5796" y="7513"/>
                    </a:cubicBezTo>
                    <a:cubicBezTo>
                      <a:pt x="5863" y="7424"/>
                      <a:pt x="5946" y="7393"/>
                      <a:pt x="6045" y="7393"/>
                    </a:cubicBezTo>
                    <a:cubicBezTo>
                      <a:pt x="6255" y="7393"/>
                      <a:pt x="6536" y="7530"/>
                      <a:pt x="6881" y="7530"/>
                    </a:cubicBezTo>
                    <a:cubicBezTo>
                      <a:pt x="7225" y="7530"/>
                      <a:pt x="7633" y="7394"/>
                      <a:pt x="8098" y="6850"/>
                    </a:cubicBezTo>
                    <a:cubicBezTo>
                      <a:pt x="9210" y="5503"/>
                      <a:pt x="8313" y="4801"/>
                      <a:pt x="7786" y="4176"/>
                    </a:cubicBezTo>
                    <a:cubicBezTo>
                      <a:pt x="7220" y="3533"/>
                      <a:pt x="6674" y="4020"/>
                      <a:pt x="6362" y="2947"/>
                    </a:cubicBezTo>
                    <a:cubicBezTo>
                      <a:pt x="6049" y="1874"/>
                      <a:pt x="4996" y="2089"/>
                      <a:pt x="4508" y="1991"/>
                    </a:cubicBezTo>
                    <a:cubicBezTo>
                      <a:pt x="4020" y="1894"/>
                      <a:pt x="4098" y="1"/>
                      <a:pt x="40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991825" y="1931785"/>
                <a:ext cx="330578" cy="1320417"/>
              </a:xfrm>
              <a:custGeom>
                <a:avLst/>
                <a:gdLst/>
                <a:ahLst/>
                <a:cxnLst/>
                <a:rect l="l" t="t" r="r" b="b"/>
                <a:pathLst>
                  <a:path w="3493" h="13952" extrusionOk="0">
                    <a:moveTo>
                      <a:pt x="2869" y="1"/>
                    </a:moveTo>
                    <a:cubicBezTo>
                      <a:pt x="2866" y="5"/>
                      <a:pt x="2864" y="9"/>
                      <a:pt x="2862" y="12"/>
                    </a:cubicBezTo>
                    <a:lnTo>
                      <a:pt x="2862" y="12"/>
                    </a:lnTo>
                    <a:cubicBezTo>
                      <a:pt x="2866" y="9"/>
                      <a:pt x="2869" y="6"/>
                      <a:pt x="2869" y="1"/>
                    </a:cubicBezTo>
                    <a:close/>
                    <a:moveTo>
                      <a:pt x="2862" y="12"/>
                    </a:moveTo>
                    <a:cubicBezTo>
                      <a:pt x="2851" y="22"/>
                      <a:pt x="2825" y="25"/>
                      <a:pt x="2810" y="40"/>
                    </a:cubicBezTo>
                    <a:lnTo>
                      <a:pt x="2712" y="138"/>
                    </a:lnTo>
                    <a:lnTo>
                      <a:pt x="2615" y="235"/>
                    </a:lnTo>
                    <a:lnTo>
                      <a:pt x="2537" y="313"/>
                    </a:lnTo>
                    <a:cubicBezTo>
                      <a:pt x="2498" y="372"/>
                      <a:pt x="2420" y="411"/>
                      <a:pt x="2381" y="489"/>
                    </a:cubicBezTo>
                    <a:cubicBezTo>
                      <a:pt x="2381" y="508"/>
                      <a:pt x="2342" y="508"/>
                      <a:pt x="2342" y="528"/>
                    </a:cubicBezTo>
                    <a:cubicBezTo>
                      <a:pt x="2322" y="586"/>
                      <a:pt x="2283" y="625"/>
                      <a:pt x="2225" y="684"/>
                    </a:cubicBezTo>
                    <a:cubicBezTo>
                      <a:pt x="2205" y="703"/>
                      <a:pt x="2186" y="762"/>
                      <a:pt x="2147" y="781"/>
                    </a:cubicBezTo>
                    <a:cubicBezTo>
                      <a:pt x="2108" y="801"/>
                      <a:pt x="2088" y="859"/>
                      <a:pt x="2049" y="879"/>
                    </a:cubicBezTo>
                    <a:cubicBezTo>
                      <a:pt x="2029" y="899"/>
                      <a:pt x="2010" y="957"/>
                      <a:pt x="1990" y="977"/>
                    </a:cubicBezTo>
                    <a:cubicBezTo>
                      <a:pt x="1951" y="996"/>
                      <a:pt x="1932" y="1055"/>
                      <a:pt x="1912" y="1074"/>
                    </a:cubicBezTo>
                    <a:cubicBezTo>
                      <a:pt x="1893" y="1094"/>
                      <a:pt x="1854" y="1152"/>
                      <a:pt x="1834" y="1172"/>
                    </a:cubicBezTo>
                    <a:cubicBezTo>
                      <a:pt x="1815" y="1211"/>
                      <a:pt x="1756" y="1269"/>
                      <a:pt x="1737" y="1308"/>
                    </a:cubicBezTo>
                    <a:cubicBezTo>
                      <a:pt x="1717" y="1347"/>
                      <a:pt x="1698" y="1347"/>
                      <a:pt x="1698" y="1367"/>
                    </a:cubicBezTo>
                    <a:lnTo>
                      <a:pt x="1542" y="1581"/>
                    </a:lnTo>
                    <a:cubicBezTo>
                      <a:pt x="1542" y="1601"/>
                      <a:pt x="1522" y="1640"/>
                      <a:pt x="1503" y="1659"/>
                    </a:cubicBezTo>
                    <a:cubicBezTo>
                      <a:pt x="1464" y="1698"/>
                      <a:pt x="1444" y="1738"/>
                      <a:pt x="1425" y="1777"/>
                    </a:cubicBezTo>
                    <a:cubicBezTo>
                      <a:pt x="1405" y="1796"/>
                      <a:pt x="1366" y="1855"/>
                      <a:pt x="1347" y="1874"/>
                    </a:cubicBezTo>
                    <a:cubicBezTo>
                      <a:pt x="1327" y="1933"/>
                      <a:pt x="1308" y="1952"/>
                      <a:pt x="1269" y="1991"/>
                    </a:cubicBezTo>
                    <a:cubicBezTo>
                      <a:pt x="1269" y="2030"/>
                      <a:pt x="1249" y="2069"/>
                      <a:pt x="1230" y="2089"/>
                    </a:cubicBezTo>
                    <a:cubicBezTo>
                      <a:pt x="1210" y="2147"/>
                      <a:pt x="1171" y="2167"/>
                      <a:pt x="1151" y="2225"/>
                    </a:cubicBezTo>
                    <a:cubicBezTo>
                      <a:pt x="1151" y="2245"/>
                      <a:pt x="1132" y="2284"/>
                      <a:pt x="1112" y="2323"/>
                    </a:cubicBezTo>
                    <a:lnTo>
                      <a:pt x="1034" y="2459"/>
                    </a:lnTo>
                    <a:cubicBezTo>
                      <a:pt x="1034" y="2479"/>
                      <a:pt x="1015" y="2518"/>
                      <a:pt x="1015" y="2537"/>
                    </a:cubicBezTo>
                    <a:cubicBezTo>
                      <a:pt x="1015" y="2557"/>
                      <a:pt x="976" y="2557"/>
                      <a:pt x="976" y="2577"/>
                    </a:cubicBezTo>
                    <a:cubicBezTo>
                      <a:pt x="956" y="2635"/>
                      <a:pt x="937" y="2713"/>
                      <a:pt x="917" y="2752"/>
                    </a:cubicBezTo>
                    <a:cubicBezTo>
                      <a:pt x="917" y="2752"/>
                      <a:pt x="878" y="2772"/>
                      <a:pt x="878" y="2811"/>
                    </a:cubicBezTo>
                    <a:cubicBezTo>
                      <a:pt x="878" y="2830"/>
                      <a:pt x="859" y="2830"/>
                      <a:pt x="859" y="2850"/>
                    </a:cubicBezTo>
                    <a:lnTo>
                      <a:pt x="781" y="3006"/>
                    </a:lnTo>
                    <a:lnTo>
                      <a:pt x="781" y="3025"/>
                    </a:lnTo>
                    <a:cubicBezTo>
                      <a:pt x="761" y="3045"/>
                      <a:pt x="761" y="3103"/>
                      <a:pt x="742" y="3123"/>
                    </a:cubicBezTo>
                    <a:cubicBezTo>
                      <a:pt x="742" y="3162"/>
                      <a:pt x="722" y="3220"/>
                      <a:pt x="683" y="3259"/>
                    </a:cubicBezTo>
                    <a:cubicBezTo>
                      <a:pt x="664" y="3298"/>
                      <a:pt x="664" y="3337"/>
                      <a:pt x="644" y="3357"/>
                    </a:cubicBezTo>
                    <a:cubicBezTo>
                      <a:pt x="644" y="3416"/>
                      <a:pt x="625" y="3455"/>
                      <a:pt x="586" y="3513"/>
                    </a:cubicBezTo>
                    <a:cubicBezTo>
                      <a:pt x="586" y="3533"/>
                      <a:pt x="566" y="3552"/>
                      <a:pt x="566" y="3591"/>
                    </a:cubicBezTo>
                    <a:cubicBezTo>
                      <a:pt x="547" y="3611"/>
                      <a:pt x="547" y="3611"/>
                      <a:pt x="547" y="3630"/>
                    </a:cubicBezTo>
                    <a:cubicBezTo>
                      <a:pt x="547" y="3689"/>
                      <a:pt x="527" y="3747"/>
                      <a:pt x="488" y="3806"/>
                    </a:cubicBezTo>
                    <a:lnTo>
                      <a:pt x="488" y="3825"/>
                    </a:lnTo>
                    <a:cubicBezTo>
                      <a:pt x="488" y="3845"/>
                      <a:pt x="469" y="3884"/>
                      <a:pt x="469" y="3903"/>
                    </a:cubicBezTo>
                    <a:cubicBezTo>
                      <a:pt x="449" y="3942"/>
                      <a:pt x="449" y="4020"/>
                      <a:pt x="430" y="4079"/>
                    </a:cubicBezTo>
                    <a:cubicBezTo>
                      <a:pt x="391" y="4098"/>
                      <a:pt x="391" y="4098"/>
                      <a:pt x="391" y="4118"/>
                    </a:cubicBezTo>
                    <a:cubicBezTo>
                      <a:pt x="391" y="4137"/>
                      <a:pt x="371" y="4176"/>
                      <a:pt x="371" y="4196"/>
                    </a:cubicBezTo>
                    <a:cubicBezTo>
                      <a:pt x="351" y="4235"/>
                      <a:pt x="351" y="4313"/>
                      <a:pt x="332" y="4372"/>
                    </a:cubicBezTo>
                    <a:cubicBezTo>
                      <a:pt x="332" y="4391"/>
                      <a:pt x="293" y="4430"/>
                      <a:pt x="293" y="4469"/>
                    </a:cubicBezTo>
                    <a:cubicBezTo>
                      <a:pt x="273" y="4508"/>
                      <a:pt x="273" y="4586"/>
                      <a:pt x="254" y="4625"/>
                    </a:cubicBezTo>
                    <a:cubicBezTo>
                      <a:pt x="254" y="4684"/>
                      <a:pt x="234" y="4703"/>
                      <a:pt x="234" y="4723"/>
                    </a:cubicBezTo>
                    <a:lnTo>
                      <a:pt x="234" y="4762"/>
                    </a:lnTo>
                    <a:cubicBezTo>
                      <a:pt x="234" y="4820"/>
                      <a:pt x="195" y="4879"/>
                      <a:pt x="195" y="4918"/>
                    </a:cubicBezTo>
                    <a:lnTo>
                      <a:pt x="195" y="4976"/>
                    </a:lnTo>
                    <a:lnTo>
                      <a:pt x="195" y="5055"/>
                    </a:lnTo>
                    <a:cubicBezTo>
                      <a:pt x="195" y="5113"/>
                      <a:pt x="176" y="5172"/>
                      <a:pt x="176" y="5250"/>
                    </a:cubicBezTo>
                    <a:cubicBezTo>
                      <a:pt x="156" y="5269"/>
                      <a:pt x="156" y="5289"/>
                      <a:pt x="156" y="5308"/>
                    </a:cubicBezTo>
                    <a:cubicBezTo>
                      <a:pt x="156" y="5386"/>
                      <a:pt x="137" y="5484"/>
                      <a:pt x="137" y="5562"/>
                    </a:cubicBezTo>
                    <a:lnTo>
                      <a:pt x="137" y="5659"/>
                    </a:lnTo>
                    <a:cubicBezTo>
                      <a:pt x="137" y="5737"/>
                      <a:pt x="98" y="5776"/>
                      <a:pt x="98" y="5854"/>
                    </a:cubicBezTo>
                    <a:lnTo>
                      <a:pt x="98" y="5952"/>
                    </a:lnTo>
                    <a:cubicBezTo>
                      <a:pt x="78" y="5991"/>
                      <a:pt x="78" y="6069"/>
                      <a:pt x="78" y="6108"/>
                    </a:cubicBezTo>
                    <a:lnTo>
                      <a:pt x="78" y="6186"/>
                    </a:lnTo>
                    <a:lnTo>
                      <a:pt x="78" y="6225"/>
                    </a:lnTo>
                    <a:lnTo>
                      <a:pt x="78" y="6420"/>
                    </a:lnTo>
                    <a:lnTo>
                      <a:pt x="78" y="6459"/>
                    </a:lnTo>
                    <a:cubicBezTo>
                      <a:pt x="78" y="6479"/>
                      <a:pt x="59" y="6479"/>
                      <a:pt x="0" y="6596"/>
                    </a:cubicBezTo>
                    <a:lnTo>
                      <a:pt x="0" y="6869"/>
                    </a:lnTo>
                    <a:lnTo>
                      <a:pt x="0" y="7123"/>
                    </a:lnTo>
                    <a:lnTo>
                      <a:pt x="0" y="7201"/>
                    </a:lnTo>
                    <a:lnTo>
                      <a:pt x="0" y="7357"/>
                    </a:lnTo>
                    <a:lnTo>
                      <a:pt x="0" y="7415"/>
                    </a:lnTo>
                    <a:lnTo>
                      <a:pt x="0" y="7454"/>
                    </a:lnTo>
                    <a:lnTo>
                      <a:pt x="0" y="7611"/>
                    </a:lnTo>
                    <a:lnTo>
                      <a:pt x="0" y="7708"/>
                    </a:lnTo>
                    <a:cubicBezTo>
                      <a:pt x="20" y="7747"/>
                      <a:pt x="20" y="7806"/>
                      <a:pt x="20" y="7845"/>
                    </a:cubicBezTo>
                    <a:lnTo>
                      <a:pt x="20" y="7942"/>
                    </a:lnTo>
                    <a:cubicBezTo>
                      <a:pt x="20" y="8001"/>
                      <a:pt x="59" y="8040"/>
                      <a:pt x="59" y="8098"/>
                    </a:cubicBezTo>
                    <a:cubicBezTo>
                      <a:pt x="78" y="8118"/>
                      <a:pt x="78" y="8157"/>
                      <a:pt x="78" y="8196"/>
                    </a:cubicBezTo>
                    <a:cubicBezTo>
                      <a:pt x="78" y="8235"/>
                      <a:pt x="98" y="8293"/>
                      <a:pt x="98" y="8332"/>
                    </a:cubicBezTo>
                    <a:cubicBezTo>
                      <a:pt x="117" y="8352"/>
                      <a:pt x="117" y="8411"/>
                      <a:pt x="117" y="8430"/>
                    </a:cubicBezTo>
                    <a:cubicBezTo>
                      <a:pt x="117" y="8489"/>
                      <a:pt x="156" y="8528"/>
                      <a:pt x="156" y="8586"/>
                    </a:cubicBezTo>
                    <a:cubicBezTo>
                      <a:pt x="156" y="8606"/>
                      <a:pt x="176" y="8645"/>
                      <a:pt x="176" y="8684"/>
                    </a:cubicBezTo>
                    <a:cubicBezTo>
                      <a:pt x="176" y="8723"/>
                      <a:pt x="195" y="8781"/>
                      <a:pt x="195" y="8820"/>
                    </a:cubicBezTo>
                    <a:lnTo>
                      <a:pt x="195" y="8879"/>
                    </a:lnTo>
                    <a:lnTo>
                      <a:pt x="195" y="8918"/>
                    </a:lnTo>
                    <a:cubicBezTo>
                      <a:pt x="215" y="8976"/>
                      <a:pt x="215" y="9035"/>
                      <a:pt x="254" y="9093"/>
                    </a:cubicBezTo>
                    <a:cubicBezTo>
                      <a:pt x="273" y="9093"/>
                      <a:pt x="273" y="9113"/>
                      <a:pt x="273" y="9132"/>
                    </a:cubicBezTo>
                    <a:cubicBezTo>
                      <a:pt x="312" y="9308"/>
                      <a:pt x="371" y="9484"/>
                      <a:pt x="410" y="9620"/>
                    </a:cubicBezTo>
                    <a:cubicBezTo>
                      <a:pt x="449" y="9659"/>
                      <a:pt x="449" y="9659"/>
                      <a:pt x="449" y="9679"/>
                    </a:cubicBezTo>
                    <a:cubicBezTo>
                      <a:pt x="469" y="9757"/>
                      <a:pt x="488" y="9796"/>
                      <a:pt x="508" y="9874"/>
                    </a:cubicBezTo>
                    <a:cubicBezTo>
                      <a:pt x="508" y="9893"/>
                      <a:pt x="547" y="9913"/>
                      <a:pt x="547" y="9952"/>
                    </a:cubicBezTo>
                    <a:cubicBezTo>
                      <a:pt x="547" y="10010"/>
                      <a:pt x="566" y="10069"/>
                      <a:pt x="586" y="10108"/>
                    </a:cubicBezTo>
                    <a:lnTo>
                      <a:pt x="586" y="10147"/>
                    </a:lnTo>
                    <a:cubicBezTo>
                      <a:pt x="586" y="10167"/>
                      <a:pt x="625" y="10167"/>
                      <a:pt x="625" y="10186"/>
                    </a:cubicBezTo>
                    <a:cubicBezTo>
                      <a:pt x="625" y="10245"/>
                      <a:pt x="644" y="10284"/>
                      <a:pt x="664" y="10342"/>
                    </a:cubicBezTo>
                    <a:cubicBezTo>
                      <a:pt x="664" y="10362"/>
                      <a:pt x="683" y="10381"/>
                      <a:pt x="683" y="10420"/>
                    </a:cubicBezTo>
                    <a:lnTo>
                      <a:pt x="761" y="10557"/>
                    </a:lnTo>
                    <a:cubicBezTo>
                      <a:pt x="761" y="10576"/>
                      <a:pt x="781" y="10615"/>
                      <a:pt x="781" y="10635"/>
                    </a:cubicBezTo>
                    <a:lnTo>
                      <a:pt x="859" y="10771"/>
                    </a:lnTo>
                    <a:cubicBezTo>
                      <a:pt x="859" y="10810"/>
                      <a:pt x="878" y="10810"/>
                      <a:pt x="878" y="10830"/>
                    </a:cubicBezTo>
                    <a:lnTo>
                      <a:pt x="878" y="10849"/>
                    </a:lnTo>
                    <a:cubicBezTo>
                      <a:pt x="917" y="10928"/>
                      <a:pt x="937" y="10967"/>
                      <a:pt x="956" y="11025"/>
                    </a:cubicBezTo>
                    <a:cubicBezTo>
                      <a:pt x="956" y="11025"/>
                      <a:pt x="976" y="11045"/>
                      <a:pt x="976" y="11064"/>
                    </a:cubicBezTo>
                    <a:cubicBezTo>
                      <a:pt x="1034" y="11123"/>
                      <a:pt x="1054" y="11201"/>
                      <a:pt x="1073" y="11240"/>
                    </a:cubicBezTo>
                    <a:lnTo>
                      <a:pt x="1073" y="11259"/>
                    </a:lnTo>
                    <a:lnTo>
                      <a:pt x="1073" y="11298"/>
                    </a:lnTo>
                    <a:cubicBezTo>
                      <a:pt x="1230" y="11552"/>
                      <a:pt x="1405" y="11845"/>
                      <a:pt x="1600" y="12118"/>
                    </a:cubicBezTo>
                    <a:lnTo>
                      <a:pt x="1620" y="12137"/>
                    </a:lnTo>
                    <a:cubicBezTo>
                      <a:pt x="1659" y="12196"/>
                      <a:pt x="1698" y="12274"/>
                      <a:pt x="1737" y="12313"/>
                    </a:cubicBezTo>
                    <a:lnTo>
                      <a:pt x="1756" y="12332"/>
                    </a:lnTo>
                    <a:cubicBezTo>
                      <a:pt x="1815" y="12410"/>
                      <a:pt x="1834" y="12469"/>
                      <a:pt x="1893" y="12508"/>
                    </a:cubicBezTo>
                    <a:cubicBezTo>
                      <a:pt x="1912" y="12508"/>
                      <a:pt x="1912" y="12528"/>
                      <a:pt x="1912" y="12528"/>
                    </a:cubicBezTo>
                    <a:lnTo>
                      <a:pt x="1912" y="12567"/>
                    </a:lnTo>
                    <a:cubicBezTo>
                      <a:pt x="1951" y="12606"/>
                      <a:pt x="1990" y="12664"/>
                      <a:pt x="2029" y="12703"/>
                    </a:cubicBezTo>
                    <a:lnTo>
                      <a:pt x="2049" y="12723"/>
                    </a:lnTo>
                    <a:cubicBezTo>
                      <a:pt x="2088" y="12781"/>
                      <a:pt x="2127" y="12820"/>
                      <a:pt x="2186" y="12879"/>
                    </a:cubicBezTo>
                    <a:lnTo>
                      <a:pt x="2205" y="12898"/>
                    </a:lnTo>
                    <a:cubicBezTo>
                      <a:pt x="2244" y="12976"/>
                      <a:pt x="2303" y="13015"/>
                      <a:pt x="2342" y="13074"/>
                    </a:cubicBezTo>
                    <a:lnTo>
                      <a:pt x="2381" y="13093"/>
                    </a:lnTo>
                    <a:cubicBezTo>
                      <a:pt x="2439" y="13152"/>
                      <a:pt x="2498" y="13210"/>
                      <a:pt x="2537" y="13269"/>
                    </a:cubicBezTo>
                    <a:cubicBezTo>
                      <a:pt x="2790" y="13503"/>
                      <a:pt x="3025" y="13737"/>
                      <a:pt x="3278" y="13952"/>
                    </a:cubicBezTo>
                    <a:cubicBezTo>
                      <a:pt x="3200" y="13445"/>
                      <a:pt x="2966" y="12879"/>
                      <a:pt x="2693" y="12196"/>
                    </a:cubicBezTo>
                    <a:cubicBezTo>
                      <a:pt x="2283" y="11142"/>
                      <a:pt x="2732" y="11103"/>
                      <a:pt x="3181" y="10264"/>
                    </a:cubicBezTo>
                    <a:cubicBezTo>
                      <a:pt x="3278" y="10089"/>
                      <a:pt x="3376" y="9971"/>
                      <a:pt x="3493" y="9893"/>
                    </a:cubicBezTo>
                    <a:cubicBezTo>
                      <a:pt x="2400" y="8372"/>
                      <a:pt x="1737" y="6479"/>
                      <a:pt x="1737" y="4469"/>
                    </a:cubicBezTo>
                    <a:cubicBezTo>
                      <a:pt x="1737" y="2854"/>
                      <a:pt x="2144" y="1356"/>
                      <a:pt x="2862" y="12"/>
                    </a:cubicBezTo>
                    <a:close/>
                  </a:path>
                </a:pathLst>
              </a:custGeom>
              <a:solidFill>
                <a:srgbClr val="052E3A">
                  <a:alpha val="21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2044289" y="1917021"/>
                <a:ext cx="733271" cy="1108045"/>
              </a:xfrm>
              <a:custGeom>
                <a:avLst/>
                <a:gdLst/>
                <a:ahLst/>
                <a:cxnLst/>
                <a:rect l="l" t="t" r="r" b="b"/>
                <a:pathLst>
                  <a:path w="7748" h="11708" extrusionOk="0">
                    <a:moveTo>
                      <a:pt x="4781" y="1"/>
                    </a:moveTo>
                    <a:cubicBezTo>
                      <a:pt x="4567" y="625"/>
                      <a:pt x="4157" y="1328"/>
                      <a:pt x="3338" y="1542"/>
                    </a:cubicBezTo>
                    <a:cubicBezTo>
                      <a:pt x="1855" y="1933"/>
                      <a:pt x="1" y="2889"/>
                      <a:pt x="703" y="4040"/>
                    </a:cubicBezTo>
                    <a:cubicBezTo>
                      <a:pt x="946" y="4431"/>
                      <a:pt x="1189" y="4521"/>
                      <a:pt x="1459" y="4521"/>
                    </a:cubicBezTo>
                    <a:cubicBezTo>
                      <a:pt x="1690" y="4521"/>
                      <a:pt x="1941" y="4455"/>
                      <a:pt x="2229" y="4455"/>
                    </a:cubicBezTo>
                    <a:cubicBezTo>
                      <a:pt x="2575" y="4455"/>
                      <a:pt x="2974" y="4551"/>
                      <a:pt x="3455" y="4976"/>
                    </a:cubicBezTo>
                    <a:cubicBezTo>
                      <a:pt x="4781" y="6167"/>
                      <a:pt x="2967" y="6713"/>
                      <a:pt x="4059" y="7767"/>
                    </a:cubicBezTo>
                    <a:cubicBezTo>
                      <a:pt x="4294" y="7989"/>
                      <a:pt x="4501" y="8072"/>
                      <a:pt x="4687" y="8072"/>
                    </a:cubicBezTo>
                    <a:cubicBezTo>
                      <a:pt x="5253" y="8072"/>
                      <a:pt x="5634" y="7304"/>
                      <a:pt x="6044" y="7304"/>
                    </a:cubicBezTo>
                    <a:cubicBezTo>
                      <a:pt x="6129" y="7304"/>
                      <a:pt x="6214" y="7337"/>
                      <a:pt x="6303" y="7415"/>
                    </a:cubicBezTo>
                    <a:cubicBezTo>
                      <a:pt x="6928" y="8020"/>
                      <a:pt x="7084" y="9464"/>
                      <a:pt x="6420" y="11708"/>
                    </a:cubicBezTo>
                    <a:cubicBezTo>
                      <a:pt x="7279" y="10303"/>
                      <a:pt x="7747" y="8645"/>
                      <a:pt x="7747" y="6889"/>
                    </a:cubicBezTo>
                    <a:cubicBezTo>
                      <a:pt x="7747" y="4176"/>
                      <a:pt x="6596" y="1757"/>
                      <a:pt x="4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1663941" y="2486358"/>
                <a:ext cx="688885" cy="731094"/>
              </a:xfrm>
              <a:custGeom>
                <a:avLst/>
                <a:gdLst/>
                <a:ahLst/>
                <a:cxnLst/>
                <a:rect l="l" t="t" r="r" b="b"/>
                <a:pathLst>
                  <a:path w="7279" h="7725" extrusionOk="0">
                    <a:moveTo>
                      <a:pt x="4341" y="1"/>
                    </a:moveTo>
                    <a:cubicBezTo>
                      <a:pt x="4027" y="1"/>
                      <a:pt x="3675" y="188"/>
                      <a:pt x="3298" y="580"/>
                    </a:cubicBezTo>
                    <a:cubicBezTo>
                      <a:pt x="2303" y="1594"/>
                      <a:pt x="1913" y="599"/>
                      <a:pt x="1054" y="1887"/>
                    </a:cubicBezTo>
                    <a:cubicBezTo>
                      <a:pt x="215" y="3175"/>
                      <a:pt x="1" y="3546"/>
                      <a:pt x="1054" y="4033"/>
                    </a:cubicBezTo>
                    <a:cubicBezTo>
                      <a:pt x="2108" y="4521"/>
                      <a:pt x="3493" y="4424"/>
                      <a:pt x="3142" y="5711"/>
                    </a:cubicBezTo>
                    <a:cubicBezTo>
                      <a:pt x="2899" y="6671"/>
                      <a:pt x="2781" y="7724"/>
                      <a:pt x="3306" y="7724"/>
                    </a:cubicBezTo>
                    <a:cubicBezTo>
                      <a:pt x="3497" y="7724"/>
                      <a:pt x="3772" y="7585"/>
                      <a:pt x="4157" y="7253"/>
                    </a:cubicBezTo>
                    <a:cubicBezTo>
                      <a:pt x="5581" y="6004"/>
                      <a:pt x="7278" y="5672"/>
                      <a:pt x="6635" y="3838"/>
                    </a:cubicBezTo>
                    <a:cubicBezTo>
                      <a:pt x="5971" y="2024"/>
                      <a:pt x="5542" y="1438"/>
                      <a:pt x="5542" y="1438"/>
                    </a:cubicBezTo>
                    <a:cubicBezTo>
                      <a:pt x="5275" y="505"/>
                      <a:pt x="4858" y="1"/>
                      <a:pt x="4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2209810" y="3011310"/>
                <a:ext cx="259219" cy="258556"/>
              </a:xfrm>
              <a:custGeom>
                <a:avLst/>
                <a:gdLst/>
                <a:ahLst/>
                <a:cxnLst/>
                <a:rect l="l" t="t" r="r" b="b"/>
                <a:pathLst>
                  <a:path w="2739" h="2732" extrusionOk="0">
                    <a:moveTo>
                      <a:pt x="2476" y="0"/>
                    </a:moveTo>
                    <a:cubicBezTo>
                      <a:pt x="2278" y="0"/>
                      <a:pt x="1972" y="237"/>
                      <a:pt x="1784" y="613"/>
                    </a:cubicBezTo>
                    <a:cubicBezTo>
                      <a:pt x="1452" y="1316"/>
                      <a:pt x="964" y="1706"/>
                      <a:pt x="964" y="1706"/>
                    </a:cubicBezTo>
                    <a:cubicBezTo>
                      <a:pt x="332" y="2193"/>
                      <a:pt x="1" y="2731"/>
                      <a:pt x="512" y="2731"/>
                    </a:cubicBezTo>
                    <a:cubicBezTo>
                      <a:pt x="553" y="2731"/>
                      <a:pt x="600" y="2728"/>
                      <a:pt x="652" y="2720"/>
                    </a:cubicBezTo>
                    <a:cubicBezTo>
                      <a:pt x="1374" y="2584"/>
                      <a:pt x="2310" y="1491"/>
                      <a:pt x="2603" y="594"/>
                    </a:cubicBezTo>
                    <a:cubicBezTo>
                      <a:pt x="2739" y="177"/>
                      <a:pt x="2648" y="0"/>
                      <a:pt x="2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1628830" y="1682511"/>
                <a:ext cx="543044" cy="191362"/>
              </a:xfrm>
              <a:custGeom>
                <a:avLst/>
                <a:gdLst/>
                <a:ahLst/>
                <a:cxnLst/>
                <a:rect l="l" t="t" r="r" b="b"/>
                <a:pathLst>
                  <a:path w="5738" h="2022" extrusionOk="0">
                    <a:moveTo>
                      <a:pt x="2693" y="1"/>
                    </a:moveTo>
                    <a:cubicBezTo>
                      <a:pt x="1757" y="1"/>
                      <a:pt x="859" y="137"/>
                      <a:pt x="1" y="391"/>
                    </a:cubicBezTo>
                    <a:cubicBezTo>
                      <a:pt x="196" y="567"/>
                      <a:pt x="450" y="703"/>
                      <a:pt x="664" y="820"/>
                    </a:cubicBezTo>
                    <a:cubicBezTo>
                      <a:pt x="1351" y="1190"/>
                      <a:pt x="1020" y="2022"/>
                      <a:pt x="1682" y="2022"/>
                    </a:cubicBezTo>
                    <a:cubicBezTo>
                      <a:pt x="1753" y="2022"/>
                      <a:pt x="1836" y="2012"/>
                      <a:pt x="1933" y="1991"/>
                    </a:cubicBezTo>
                    <a:cubicBezTo>
                      <a:pt x="2624" y="1842"/>
                      <a:pt x="2816" y="1711"/>
                      <a:pt x="3204" y="1711"/>
                    </a:cubicBezTo>
                    <a:cubicBezTo>
                      <a:pt x="3373" y="1711"/>
                      <a:pt x="3580" y="1737"/>
                      <a:pt x="3884" y="1796"/>
                    </a:cubicBezTo>
                    <a:cubicBezTo>
                      <a:pt x="3993" y="1817"/>
                      <a:pt x="4094" y="1826"/>
                      <a:pt x="4188" y="1826"/>
                    </a:cubicBezTo>
                    <a:cubicBezTo>
                      <a:pt x="4979" y="1826"/>
                      <a:pt x="5249" y="1134"/>
                      <a:pt x="5737" y="489"/>
                    </a:cubicBezTo>
                    <a:cubicBezTo>
                      <a:pt x="4781" y="176"/>
                      <a:pt x="3767" y="1"/>
                      <a:pt x="2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1571575" y="3269859"/>
                <a:ext cx="358402" cy="189185"/>
              </a:xfrm>
              <a:custGeom>
                <a:avLst/>
                <a:gdLst/>
                <a:ahLst/>
                <a:cxnLst/>
                <a:rect l="l" t="t" r="r" b="b"/>
                <a:pathLst>
                  <a:path w="3787" h="1999" extrusionOk="0">
                    <a:moveTo>
                      <a:pt x="2394" y="0"/>
                    </a:moveTo>
                    <a:cubicBezTo>
                      <a:pt x="2150" y="0"/>
                      <a:pt x="1928" y="202"/>
                      <a:pt x="1757" y="535"/>
                    </a:cubicBezTo>
                    <a:cubicBezTo>
                      <a:pt x="1573" y="884"/>
                      <a:pt x="1415" y="982"/>
                      <a:pt x="1249" y="982"/>
                    </a:cubicBezTo>
                    <a:cubicBezTo>
                      <a:pt x="1062" y="982"/>
                      <a:pt x="864" y="858"/>
                      <a:pt x="606" y="827"/>
                    </a:cubicBezTo>
                    <a:cubicBezTo>
                      <a:pt x="598" y="827"/>
                      <a:pt x="590" y="827"/>
                      <a:pt x="582" y="827"/>
                    </a:cubicBezTo>
                    <a:cubicBezTo>
                      <a:pt x="341" y="827"/>
                      <a:pt x="171" y="1110"/>
                      <a:pt x="1" y="1393"/>
                    </a:cubicBezTo>
                    <a:cubicBezTo>
                      <a:pt x="1055" y="1784"/>
                      <a:pt x="2167" y="1998"/>
                      <a:pt x="3377" y="1998"/>
                    </a:cubicBezTo>
                    <a:lnTo>
                      <a:pt x="3786" y="1998"/>
                    </a:lnTo>
                    <a:cubicBezTo>
                      <a:pt x="3669" y="1842"/>
                      <a:pt x="3533" y="1569"/>
                      <a:pt x="3377" y="1159"/>
                    </a:cubicBezTo>
                    <a:cubicBezTo>
                      <a:pt x="3058" y="335"/>
                      <a:pt x="2709" y="0"/>
                      <a:pt x="2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 name="Google Shape;1229;p45"/>
            <p:cNvSpPr/>
            <p:nvPr/>
          </p:nvSpPr>
          <p:spPr>
            <a:xfrm rot="-1389276">
              <a:off x="-1299612" y="1933746"/>
              <a:ext cx="5856910" cy="1804153"/>
            </a:xfrm>
            <a:custGeom>
              <a:avLst/>
              <a:gdLst/>
              <a:ahLst/>
              <a:cxnLst/>
              <a:rect l="l" t="t" r="r" b="b"/>
              <a:pathLst>
                <a:path w="57561" h="17731" extrusionOk="0">
                  <a:moveTo>
                    <a:pt x="31512" y="92"/>
                  </a:moveTo>
                  <a:cubicBezTo>
                    <a:pt x="38049" y="92"/>
                    <a:pt x="44097" y="775"/>
                    <a:pt x="48839" y="2062"/>
                  </a:cubicBezTo>
                  <a:cubicBezTo>
                    <a:pt x="54263" y="3565"/>
                    <a:pt x="57326" y="5653"/>
                    <a:pt x="57385" y="7975"/>
                  </a:cubicBezTo>
                  <a:cubicBezTo>
                    <a:pt x="57560" y="12774"/>
                    <a:pt x="44839" y="17087"/>
                    <a:pt x="29054" y="17613"/>
                  </a:cubicBezTo>
                  <a:cubicBezTo>
                    <a:pt x="28067" y="17643"/>
                    <a:pt x="27087" y="17658"/>
                    <a:pt x="26118" y="17658"/>
                  </a:cubicBezTo>
                  <a:cubicBezTo>
                    <a:pt x="19556" y="17658"/>
                    <a:pt x="13463" y="16974"/>
                    <a:pt x="8703" y="15682"/>
                  </a:cubicBezTo>
                  <a:cubicBezTo>
                    <a:pt x="3279" y="14199"/>
                    <a:pt x="215" y="12092"/>
                    <a:pt x="157" y="9770"/>
                  </a:cubicBezTo>
                  <a:cubicBezTo>
                    <a:pt x="1" y="4950"/>
                    <a:pt x="12703" y="638"/>
                    <a:pt x="28488" y="150"/>
                  </a:cubicBezTo>
                  <a:cubicBezTo>
                    <a:pt x="29522" y="111"/>
                    <a:pt x="30517" y="92"/>
                    <a:pt x="31512" y="92"/>
                  </a:cubicBezTo>
                  <a:close/>
                  <a:moveTo>
                    <a:pt x="31601" y="1"/>
                  </a:moveTo>
                  <a:cubicBezTo>
                    <a:pt x="30573" y="1"/>
                    <a:pt x="29534" y="18"/>
                    <a:pt x="28488" y="53"/>
                  </a:cubicBezTo>
                  <a:cubicBezTo>
                    <a:pt x="20839" y="287"/>
                    <a:pt x="13659" y="1438"/>
                    <a:pt x="8293" y="3272"/>
                  </a:cubicBezTo>
                  <a:cubicBezTo>
                    <a:pt x="2908" y="5087"/>
                    <a:pt x="1" y="7409"/>
                    <a:pt x="59" y="9770"/>
                  </a:cubicBezTo>
                  <a:cubicBezTo>
                    <a:pt x="118" y="12150"/>
                    <a:pt x="3201" y="14257"/>
                    <a:pt x="8683" y="15760"/>
                  </a:cubicBezTo>
                  <a:cubicBezTo>
                    <a:pt x="13425" y="17047"/>
                    <a:pt x="19493" y="17730"/>
                    <a:pt x="26029" y="17730"/>
                  </a:cubicBezTo>
                  <a:cubicBezTo>
                    <a:pt x="27024" y="17730"/>
                    <a:pt x="28059" y="17691"/>
                    <a:pt x="29073" y="17672"/>
                  </a:cubicBezTo>
                  <a:cubicBezTo>
                    <a:pt x="36722" y="17438"/>
                    <a:pt x="43902" y="16287"/>
                    <a:pt x="49268" y="14452"/>
                  </a:cubicBezTo>
                  <a:cubicBezTo>
                    <a:pt x="54634" y="12638"/>
                    <a:pt x="57560" y="10316"/>
                    <a:pt x="57482" y="7955"/>
                  </a:cubicBezTo>
                  <a:cubicBezTo>
                    <a:pt x="57424" y="5575"/>
                    <a:pt x="54341" y="3467"/>
                    <a:pt x="48858" y="1965"/>
                  </a:cubicBezTo>
                  <a:cubicBezTo>
                    <a:pt x="44142" y="685"/>
                    <a:pt x="38088" y="1"/>
                    <a:pt x="316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rot="-1366029">
              <a:off x="-2085668" y="1694056"/>
              <a:ext cx="7428861" cy="2537137"/>
            </a:xfrm>
            <a:custGeom>
              <a:avLst/>
              <a:gdLst/>
              <a:ahLst/>
              <a:cxnLst/>
              <a:rect l="l" t="t" r="r" b="b"/>
              <a:pathLst>
                <a:path w="75570" h="25809" extrusionOk="0">
                  <a:moveTo>
                    <a:pt x="53443" y="92"/>
                  </a:moveTo>
                  <a:cubicBezTo>
                    <a:pt x="65619" y="92"/>
                    <a:pt x="74321" y="2570"/>
                    <a:pt x="75004" y="6940"/>
                  </a:cubicBezTo>
                  <a:cubicBezTo>
                    <a:pt x="75492" y="9965"/>
                    <a:pt x="72097" y="13418"/>
                    <a:pt x="65424" y="16696"/>
                  </a:cubicBezTo>
                  <a:cubicBezTo>
                    <a:pt x="58712" y="19994"/>
                    <a:pt x="49580" y="22667"/>
                    <a:pt x="39629" y="24247"/>
                  </a:cubicBezTo>
                  <a:cubicBezTo>
                    <a:pt x="33405" y="25262"/>
                    <a:pt x="27454" y="25711"/>
                    <a:pt x="22147" y="25711"/>
                  </a:cubicBezTo>
                  <a:cubicBezTo>
                    <a:pt x="10010" y="25711"/>
                    <a:pt x="1308" y="23233"/>
                    <a:pt x="606" y="18862"/>
                  </a:cubicBezTo>
                  <a:cubicBezTo>
                    <a:pt x="118" y="15838"/>
                    <a:pt x="3493" y="12384"/>
                    <a:pt x="10186" y="9106"/>
                  </a:cubicBezTo>
                  <a:cubicBezTo>
                    <a:pt x="16898" y="5809"/>
                    <a:pt x="26029" y="3136"/>
                    <a:pt x="35980" y="1555"/>
                  </a:cubicBezTo>
                  <a:cubicBezTo>
                    <a:pt x="42205" y="541"/>
                    <a:pt x="48156" y="92"/>
                    <a:pt x="53443" y="92"/>
                  </a:cubicBezTo>
                  <a:close/>
                  <a:moveTo>
                    <a:pt x="53399" y="0"/>
                  </a:moveTo>
                  <a:cubicBezTo>
                    <a:pt x="48008" y="0"/>
                    <a:pt x="42058" y="497"/>
                    <a:pt x="35961" y="1477"/>
                  </a:cubicBezTo>
                  <a:cubicBezTo>
                    <a:pt x="25990" y="3058"/>
                    <a:pt x="16820" y="5731"/>
                    <a:pt x="10127" y="9028"/>
                  </a:cubicBezTo>
                  <a:cubicBezTo>
                    <a:pt x="3415" y="12326"/>
                    <a:pt x="1" y="15818"/>
                    <a:pt x="488" y="18882"/>
                  </a:cubicBezTo>
                  <a:cubicBezTo>
                    <a:pt x="976" y="21965"/>
                    <a:pt x="5347" y="24208"/>
                    <a:pt x="12742" y="25223"/>
                  </a:cubicBezTo>
                  <a:cubicBezTo>
                    <a:pt x="15591" y="25613"/>
                    <a:pt x="18771" y="25808"/>
                    <a:pt x="22147" y="25808"/>
                  </a:cubicBezTo>
                  <a:cubicBezTo>
                    <a:pt x="27571" y="25808"/>
                    <a:pt x="33522" y="25301"/>
                    <a:pt x="39629" y="24345"/>
                  </a:cubicBezTo>
                  <a:cubicBezTo>
                    <a:pt x="49600" y="22765"/>
                    <a:pt x="58770" y="20091"/>
                    <a:pt x="65443" y="16794"/>
                  </a:cubicBezTo>
                  <a:cubicBezTo>
                    <a:pt x="72155" y="13496"/>
                    <a:pt x="75570" y="10004"/>
                    <a:pt x="75082" y="6940"/>
                  </a:cubicBezTo>
                  <a:cubicBezTo>
                    <a:pt x="74594" y="3858"/>
                    <a:pt x="70224" y="1614"/>
                    <a:pt x="62848" y="599"/>
                  </a:cubicBezTo>
                  <a:cubicBezTo>
                    <a:pt x="59991" y="199"/>
                    <a:pt x="56807" y="0"/>
                    <a:pt x="533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rot="-1389221">
              <a:off x="339877" y="2551855"/>
              <a:ext cx="2685617" cy="849810"/>
            </a:xfrm>
            <a:custGeom>
              <a:avLst/>
              <a:gdLst/>
              <a:ahLst/>
              <a:cxnLst/>
              <a:rect l="l" t="t" r="r" b="b"/>
              <a:pathLst>
                <a:path w="22264" h="7045" extrusionOk="0">
                  <a:moveTo>
                    <a:pt x="4390" y="1"/>
                  </a:moveTo>
                  <a:cubicBezTo>
                    <a:pt x="4137" y="20"/>
                    <a:pt x="3883" y="79"/>
                    <a:pt x="3649" y="118"/>
                  </a:cubicBezTo>
                  <a:cubicBezTo>
                    <a:pt x="1483" y="547"/>
                    <a:pt x="234" y="1249"/>
                    <a:pt x="137" y="2166"/>
                  </a:cubicBezTo>
                  <a:cubicBezTo>
                    <a:pt x="39" y="3103"/>
                    <a:pt x="1093" y="4078"/>
                    <a:pt x="3122" y="4957"/>
                  </a:cubicBezTo>
                  <a:cubicBezTo>
                    <a:pt x="5112" y="5835"/>
                    <a:pt x="7844" y="6498"/>
                    <a:pt x="10771" y="6830"/>
                  </a:cubicBezTo>
                  <a:cubicBezTo>
                    <a:pt x="12098" y="6986"/>
                    <a:pt x="13405" y="7044"/>
                    <a:pt x="14634" y="7044"/>
                  </a:cubicBezTo>
                  <a:cubicBezTo>
                    <a:pt x="16117" y="7044"/>
                    <a:pt x="17483" y="6927"/>
                    <a:pt x="18673" y="6713"/>
                  </a:cubicBezTo>
                  <a:cubicBezTo>
                    <a:pt x="20858" y="6303"/>
                    <a:pt x="22088" y="5581"/>
                    <a:pt x="22185" y="4664"/>
                  </a:cubicBezTo>
                  <a:cubicBezTo>
                    <a:pt x="22263" y="3727"/>
                    <a:pt x="21210" y="2732"/>
                    <a:pt x="19200" y="1854"/>
                  </a:cubicBezTo>
                  <a:cubicBezTo>
                    <a:pt x="18751" y="1659"/>
                    <a:pt x="18263" y="1483"/>
                    <a:pt x="17756" y="1327"/>
                  </a:cubicBezTo>
                  <a:lnTo>
                    <a:pt x="17756" y="1327"/>
                  </a:lnTo>
                  <a:cubicBezTo>
                    <a:pt x="17756" y="1347"/>
                    <a:pt x="17756" y="1386"/>
                    <a:pt x="17776" y="1425"/>
                  </a:cubicBezTo>
                  <a:cubicBezTo>
                    <a:pt x="18263" y="1581"/>
                    <a:pt x="18732" y="1757"/>
                    <a:pt x="19161" y="1952"/>
                  </a:cubicBezTo>
                  <a:cubicBezTo>
                    <a:pt x="21151" y="2810"/>
                    <a:pt x="22185" y="3786"/>
                    <a:pt x="22088" y="4664"/>
                  </a:cubicBezTo>
                  <a:cubicBezTo>
                    <a:pt x="21990" y="5542"/>
                    <a:pt x="20780" y="6244"/>
                    <a:pt x="18634" y="6635"/>
                  </a:cubicBezTo>
                  <a:cubicBezTo>
                    <a:pt x="17459" y="6848"/>
                    <a:pt x="16092" y="6956"/>
                    <a:pt x="14615" y="6956"/>
                  </a:cubicBezTo>
                  <a:cubicBezTo>
                    <a:pt x="13393" y="6956"/>
                    <a:pt x="12096" y="6882"/>
                    <a:pt x="10771" y="6732"/>
                  </a:cubicBezTo>
                  <a:cubicBezTo>
                    <a:pt x="4742" y="6049"/>
                    <a:pt x="0" y="4000"/>
                    <a:pt x="215" y="2166"/>
                  </a:cubicBezTo>
                  <a:cubicBezTo>
                    <a:pt x="332" y="1152"/>
                    <a:pt x="1951" y="410"/>
                    <a:pt x="4410" y="79"/>
                  </a:cubicBezTo>
                  <a:cubicBezTo>
                    <a:pt x="4410" y="59"/>
                    <a:pt x="4390" y="20"/>
                    <a:pt x="43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45"/>
          <p:cNvGrpSpPr/>
          <p:nvPr/>
        </p:nvGrpSpPr>
        <p:grpSpPr>
          <a:xfrm>
            <a:off x="910187" y="1743103"/>
            <a:ext cx="3825381" cy="2920203"/>
            <a:chOff x="1880577" y="-4241474"/>
            <a:chExt cx="13181878" cy="10062727"/>
          </a:xfrm>
        </p:grpSpPr>
        <p:sp>
          <p:nvSpPr>
            <p:cNvPr id="1233" name="Google Shape;1233;p45"/>
            <p:cNvSpPr/>
            <p:nvPr/>
          </p:nvSpPr>
          <p:spPr>
            <a:xfrm>
              <a:off x="9866545" y="3988184"/>
              <a:ext cx="3442573" cy="1796562"/>
            </a:xfrm>
            <a:custGeom>
              <a:avLst/>
              <a:gdLst/>
              <a:ahLst/>
              <a:cxnLst/>
              <a:rect l="l" t="t" r="r" b="b"/>
              <a:pathLst>
                <a:path w="63071" h="33931" extrusionOk="0">
                  <a:moveTo>
                    <a:pt x="2222" y="26391"/>
                  </a:moveTo>
                  <a:lnTo>
                    <a:pt x="9425" y="30127"/>
                  </a:lnTo>
                  <a:lnTo>
                    <a:pt x="20163" y="31507"/>
                  </a:lnTo>
                  <a:lnTo>
                    <a:pt x="28377" y="29622"/>
                  </a:lnTo>
                  <a:lnTo>
                    <a:pt x="33931" y="26088"/>
                  </a:lnTo>
                  <a:lnTo>
                    <a:pt x="42750" y="21431"/>
                  </a:lnTo>
                  <a:lnTo>
                    <a:pt x="48877" y="16113"/>
                  </a:lnTo>
                  <a:lnTo>
                    <a:pt x="52781" y="12073"/>
                  </a:lnTo>
                  <a:lnTo>
                    <a:pt x="55676" y="9178"/>
                  </a:lnTo>
                  <a:lnTo>
                    <a:pt x="59065" y="4275"/>
                  </a:lnTo>
                  <a:lnTo>
                    <a:pt x="61455" y="1178"/>
                  </a:lnTo>
                  <a:lnTo>
                    <a:pt x="62498" y="0"/>
                  </a:lnTo>
                  <a:lnTo>
                    <a:pt x="63071" y="471"/>
                  </a:lnTo>
                  <a:lnTo>
                    <a:pt x="57314" y="8819"/>
                  </a:lnTo>
                  <a:lnTo>
                    <a:pt x="52030" y="15047"/>
                  </a:lnTo>
                  <a:lnTo>
                    <a:pt x="47351" y="19456"/>
                  </a:lnTo>
                  <a:lnTo>
                    <a:pt x="38397" y="26413"/>
                  </a:lnTo>
                  <a:lnTo>
                    <a:pt x="31799" y="30385"/>
                  </a:lnTo>
                  <a:lnTo>
                    <a:pt x="23754" y="32943"/>
                  </a:lnTo>
                  <a:lnTo>
                    <a:pt x="18918" y="33931"/>
                  </a:lnTo>
                  <a:lnTo>
                    <a:pt x="11445" y="33325"/>
                  </a:lnTo>
                  <a:lnTo>
                    <a:pt x="6934" y="31911"/>
                  </a:lnTo>
                  <a:lnTo>
                    <a:pt x="2895" y="29723"/>
                  </a:lnTo>
                  <a:lnTo>
                    <a:pt x="404" y="26626"/>
                  </a:lnTo>
                  <a:lnTo>
                    <a:pt x="0" y="25583"/>
                  </a:lnTo>
                  <a:close/>
                </a:path>
              </a:pathLst>
            </a:custGeom>
            <a:solidFill>
              <a:schemeClr val="dk1"/>
            </a:solidFill>
            <a:ln>
              <a:noFill/>
            </a:ln>
          </p:spPr>
        </p:sp>
        <p:sp>
          <p:nvSpPr>
            <p:cNvPr id="1234" name="Google Shape;1234;p45"/>
            <p:cNvSpPr/>
            <p:nvPr/>
          </p:nvSpPr>
          <p:spPr>
            <a:xfrm>
              <a:off x="5644068" y="-1391976"/>
              <a:ext cx="3720990" cy="3550419"/>
            </a:xfrm>
            <a:custGeom>
              <a:avLst/>
              <a:gdLst/>
              <a:ahLst/>
              <a:cxnLst/>
              <a:rect l="l" t="t" r="r" b="b"/>
              <a:pathLst>
                <a:path w="17149" h="16868" extrusionOk="0">
                  <a:moveTo>
                    <a:pt x="14002" y="4300"/>
                  </a:moveTo>
                  <a:cubicBezTo>
                    <a:pt x="13993" y="4302"/>
                    <a:pt x="13984" y="4304"/>
                    <a:pt x="13976" y="4305"/>
                  </a:cubicBezTo>
                  <a:lnTo>
                    <a:pt x="13976" y="4305"/>
                  </a:lnTo>
                  <a:cubicBezTo>
                    <a:pt x="13983" y="4302"/>
                    <a:pt x="13992" y="4300"/>
                    <a:pt x="14002" y="4300"/>
                  </a:cubicBezTo>
                  <a:close/>
                  <a:moveTo>
                    <a:pt x="14798" y="4294"/>
                  </a:moveTo>
                  <a:cubicBezTo>
                    <a:pt x="14809" y="4294"/>
                    <a:pt x="14815" y="4294"/>
                    <a:pt x="14827" y="4306"/>
                  </a:cubicBezTo>
                  <a:cubicBezTo>
                    <a:pt x="14815" y="4306"/>
                    <a:pt x="14809" y="4294"/>
                    <a:pt x="14798" y="4294"/>
                  </a:cubicBezTo>
                  <a:close/>
                  <a:moveTo>
                    <a:pt x="14899" y="4312"/>
                  </a:moveTo>
                  <a:cubicBezTo>
                    <a:pt x="14915" y="4312"/>
                    <a:pt x="14921" y="4317"/>
                    <a:pt x="14932" y="4318"/>
                  </a:cubicBezTo>
                  <a:lnTo>
                    <a:pt x="14932" y="4318"/>
                  </a:lnTo>
                  <a:cubicBezTo>
                    <a:pt x="14923" y="4317"/>
                    <a:pt x="14912" y="4316"/>
                    <a:pt x="14899" y="4312"/>
                  </a:cubicBezTo>
                  <a:close/>
                  <a:moveTo>
                    <a:pt x="13889" y="4318"/>
                  </a:moveTo>
                  <a:cubicBezTo>
                    <a:pt x="13878" y="4320"/>
                    <a:pt x="13867" y="4322"/>
                    <a:pt x="13857" y="4323"/>
                  </a:cubicBezTo>
                  <a:lnTo>
                    <a:pt x="13857" y="4323"/>
                  </a:lnTo>
                  <a:cubicBezTo>
                    <a:pt x="13868" y="4321"/>
                    <a:pt x="13880" y="4318"/>
                    <a:pt x="13889" y="4318"/>
                  </a:cubicBezTo>
                  <a:close/>
                  <a:moveTo>
                    <a:pt x="13764" y="4341"/>
                  </a:moveTo>
                  <a:cubicBezTo>
                    <a:pt x="13747" y="4341"/>
                    <a:pt x="13735" y="4347"/>
                    <a:pt x="13711" y="4347"/>
                  </a:cubicBezTo>
                  <a:cubicBezTo>
                    <a:pt x="13735" y="4341"/>
                    <a:pt x="13747" y="4341"/>
                    <a:pt x="13764" y="4341"/>
                  </a:cubicBezTo>
                  <a:close/>
                  <a:moveTo>
                    <a:pt x="15112" y="4353"/>
                  </a:moveTo>
                  <a:cubicBezTo>
                    <a:pt x="15130" y="4365"/>
                    <a:pt x="15136" y="4365"/>
                    <a:pt x="15142" y="4365"/>
                  </a:cubicBezTo>
                  <a:cubicBezTo>
                    <a:pt x="15130" y="4365"/>
                    <a:pt x="15124" y="4365"/>
                    <a:pt x="15112" y="4353"/>
                  </a:cubicBezTo>
                  <a:close/>
                  <a:moveTo>
                    <a:pt x="15213" y="4383"/>
                  </a:moveTo>
                  <a:cubicBezTo>
                    <a:pt x="15225" y="4383"/>
                    <a:pt x="15225" y="4395"/>
                    <a:pt x="15231" y="4395"/>
                  </a:cubicBezTo>
                  <a:cubicBezTo>
                    <a:pt x="15225" y="4395"/>
                    <a:pt x="15219" y="4395"/>
                    <a:pt x="15213" y="4383"/>
                  </a:cubicBezTo>
                  <a:close/>
                  <a:moveTo>
                    <a:pt x="13414" y="4425"/>
                  </a:moveTo>
                  <a:cubicBezTo>
                    <a:pt x="13398" y="4430"/>
                    <a:pt x="13383" y="4435"/>
                    <a:pt x="13367" y="4436"/>
                  </a:cubicBezTo>
                  <a:lnTo>
                    <a:pt x="13367" y="4436"/>
                  </a:lnTo>
                  <a:cubicBezTo>
                    <a:pt x="13385" y="4431"/>
                    <a:pt x="13397" y="4430"/>
                    <a:pt x="13414" y="4425"/>
                  </a:cubicBezTo>
                  <a:close/>
                  <a:moveTo>
                    <a:pt x="13276" y="4466"/>
                  </a:moveTo>
                  <a:cubicBezTo>
                    <a:pt x="13263" y="4469"/>
                    <a:pt x="13254" y="4472"/>
                    <a:pt x="13242" y="4472"/>
                  </a:cubicBezTo>
                  <a:cubicBezTo>
                    <a:pt x="13255" y="4469"/>
                    <a:pt x="13266" y="4467"/>
                    <a:pt x="13276" y="4466"/>
                  </a:cubicBezTo>
                  <a:close/>
                  <a:moveTo>
                    <a:pt x="13046" y="4549"/>
                  </a:moveTo>
                  <a:cubicBezTo>
                    <a:pt x="13034" y="4555"/>
                    <a:pt x="13022" y="4555"/>
                    <a:pt x="12998" y="4561"/>
                  </a:cubicBezTo>
                  <a:cubicBezTo>
                    <a:pt x="13016" y="4555"/>
                    <a:pt x="13028" y="4549"/>
                    <a:pt x="13046" y="4549"/>
                  </a:cubicBezTo>
                  <a:close/>
                  <a:moveTo>
                    <a:pt x="15724" y="4609"/>
                  </a:moveTo>
                  <a:lnTo>
                    <a:pt x="15724" y="4609"/>
                  </a:lnTo>
                  <a:cubicBezTo>
                    <a:pt x="15726" y="4610"/>
                    <a:pt x="15727" y="4611"/>
                    <a:pt x="15729" y="4612"/>
                  </a:cubicBezTo>
                  <a:lnTo>
                    <a:pt x="15729" y="4612"/>
                  </a:lnTo>
                  <a:cubicBezTo>
                    <a:pt x="15728" y="4609"/>
                    <a:pt x="15724" y="4609"/>
                    <a:pt x="15724" y="4609"/>
                  </a:cubicBezTo>
                  <a:close/>
                  <a:moveTo>
                    <a:pt x="7351" y="14228"/>
                  </a:moveTo>
                  <a:cubicBezTo>
                    <a:pt x="7357" y="14252"/>
                    <a:pt x="7357" y="14264"/>
                    <a:pt x="7357" y="14270"/>
                  </a:cubicBezTo>
                  <a:cubicBezTo>
                    <a:pt x="7357" y="14258"/>
                    <a:pt x="7351" y="14240"/>
                    <a:pt x="7351" y="14228"/>
                  </a:cubicBezTo>
                  <a:close/>
                  <a:moveTo>
                    <a:pt x="7393" y="14478"/>
                  </a:moveTo>
                  <a:lnTo>
                    <a:pt x="7393" y="14478"/>
                  </a:lnTo>
                  <a:cubicBezTo>
                    <a:pt x="7405" y="14501"/>
                    <a:pt x="7411" y="14525"/>
                    <a:pt x="7411" y="14537"/>
                  </a:cubicBezTo>
                  <a:cubicBezTo>
                    <a:pt x="7405" y="14519"/>
                    <a:pt x="7405" y="14501"/>
                    <a:pt x="7393" y="14478"/>
                  </a:cubicBezTo>
                  <a:close/>
                  <a:moveTo>
                    <a:pt x="7452" y="14715"/>
                  </a:moveTo>
                  <a:cubicBezTo>
                    <a:pt x="7458" y="14739"/>
                    <a:pt x="7458" y="14745"/>
                    <a:pt x="7458" y="14757"/>
                  </a:cubicBezTo>
                  <a:cubicBezTo>
                    <a:pt x="7458" y="14739"/>
                    <a:pt x="7452" y="14733"/>
                    <a:pt x="7452" y="14715"/>
                  </a:cubicBezTo>
                  <a:close/>
                  <a:moveTo>
                    <a:pt x="7494" y="14834"/>
                  </a:moveTo>
                  <a:lnTo>
                    <a:pt x="7494" y="14834"/>
                  </a:lnTo>
                  <a:cubicBezTo>
                    <a:pt x="7500" y="14852"/>
                    <a:pt x="7500" y="14864"/>
                    <a:pt x="7506" y="14881"/>
                  </a:cubicBezTo>
                  <a:cubicBezTo>
                    <a:pt x="7500" y="14881"/>
                    <a:pt x="7500" y="14875"/>
                    <a:pt x="7500" y="14864"/>
                  </a:cubicBezTo>
                  <a:cubicBezTo>
                    <a:pt x="7500" y="14858"/>
                    <a:pt x="7494" y="14846"/>
                    <a:pt x="7494" y="14834"/>
                  </a:cubicBezTo>
                  <a:close/>
                  <a:moveTo>
                    <a:pt x="7518" y="14947"/>
                  </a:moveTo>
                  <a:lnTo>
                    <a:pt x="7518" y="14947"/>
                  </a:lnTo>
                  <a:cubicBezTo>
                    <a:pt x="7530" y="14970"/>
                    <a:pt x="7536" y="14982"/>
                    <a:pt x="7536" y="15000"/>
                  </a:cubicBezTo>
                  <a:cubicBezTo>
                    <a:pt x="7530" y="14982"/>
                    <a:pt x="7530" y="14970"/>
                    <a:pt x="7518" y="14947"/>
                  </a:cubicBezTo>
                  <a:close/>
                  <a:moveTo>
                    <a:pt x="7559" y="15060"/>
                  </a:moveTo>
                  <a:lnTo>
                    <a:pt x="7559" y="15060"/>
                  </a:lnTo>
                  <a:cubicBezTo>
                    <a:pt x="7565" y="15071"/>
                    <a:pt x="7571" y="15089"/>
                    <a:pt x="7571" y="15095"/>
                  </a:cubicBezTo>
                  <a:cubicBezTo>
                    <a:pt x="7565" y="15083"/>
                    <a:pt x="7565" y="15071"/>
                    <a:pt x="7559" y="15060"/>
                  </a:cubicBezTo>
                  <a:close/>
                  <a:moveTo>
                    <a:pt x="7660" y="15301"/>
                  </a:moveTo>
                  <a:cubicBezTo>
                    <a:pt x="7664" y="15308"/>
                    <a:pt x="7667" y="15314"/>
                    <a:pt x="7672" y="15321"/>
                  </a:cubicBezTo>
                  <a:cubicBezTo>
                    <a:pt x="7663" y="15312"/>
                    <a:pt x="7661" y="15306"/>
                    <a:pt x="7660" y="15301"/>
                  </a:cubicBezTo>
                  <a:close/>
                  <a:moveTo>
                    <a:pt x="7684" y="15362"/>
                  </a:moveTo>
                  <a:cubicBezTo>
                    <a:pt x="7702" y="15386"/>
                    <a:pt x="7708" y="15398"/>
                    <a:pt x="7708" y="15410"/>
                  </a:cubicBezTo>
                  <a:lnTo>
                    <a:pt x="7684" y="15362"/>
                  </a:lnTo>
                  <a:close/>
                  <a:moveTo>
                    <a:pt x="7744" y="15484"/>
                  </a:moveTo>
                  <a:lnTo>
                    <a:pt x="7744" y="15484"/>
                  </a:lnTo>
                  <a:cubicBezTo>
                    <a:pt x="7746" y="15489"/>
                    <a:pt x="7749" y="15495"/>
                    <a:pt x="7751" y="15499"/>
                  </a:cubicBezTo>
                  <a:lnTo>
                    <a:pt x="7751" y="15499"/>
                  </a:lnTo>
                  <a:cubicBezTo>
                    <a:pt x="7751" y="15499"/>
                    <a:pt x="7750" y="15499"/>
                    <a:pt x="7749" y="15499"/>
                  </a:cubicBezTo>
                  <a:cubicBezTo>
                    <a:pt x="7747" y="15494"/>
                    <a:pt x="7745" y="15488"/>
                    <a:pt x="7744" y="15484"/>
                  </a:cubicBezTo>
                  <a:close/>
                  <a:moveTo>
                    <a:pt x="7803" y="15588"/>
                  </a:moveTo>
                  <a:cubicBezTo>
                    <a:pt x="7805" y="15592"/>
                    <a:pt x="7807" y="15596"/>
                    <a:pt x="7809" y="15600"/>
                  </a:cubicBezTo>
                  <a:cubicBezTo>
                    <a:pt x="7803" y="15594"/>
                    <a:pt x="7803" y="15588"/>
                    <a:pt x="7803" y="15588"/>
                  </a:cubicBezTo>
                  <a:close/>
                  <a:moveTo>
                    <a:pt x="7863" y="15682"/>
                  </a:moveTo>
                  <a:cubicBezTo>
                    <a:pt x="7865" y="15685"/>
                    <a:pt x="7866" y="15687"/>
                    <a:pt x="7868" y="15689"/>
                  </a:cubicBezTo>
                  <a:cubicBezTo>
                    <a:pt x="7865" y="15686"/>
                    <a:pt x="7864" y="15684"/>
                    <a:pt x="7863" y="15682"/>
                  </a:cubicBezTo>
                  <a:close/>
                  <a:moveTo>
                    <a:pt x="7957" y="15825"/>
                  </a:moveTo>
                  <a:cubicBezTo>
                    <a:pt x="7958" y="15828"/>
                    <a:pt x="7960" y="15831"/>
                    <a:pt x="7962" y="15833"/>
                  </a:cubicBezTo>
                  <a:lnTo>
                    <a:pt x="7962" y="15833"/>
                  </a:lnTo>
                  <a:cubicBezTo>
                    <a:pt x="7959" y="15830"/>
                    <a:pt x="7957" y="15828"/>
                    <a:pt x="7957" y="15825"/>
                  </a:cubicBezTo>
                  <a:close/>
                  <a:moveTo>
                    <a:pt x="8034" y="15922"/>
                  </a:moveTo>
                  <a:lnTo>
                    <a:pt x="8034" y="15922"/>
                  </a:lnTo>
                  <a:cubicBezTo>
                    <a:pt x="8038" y="15925"/>
                    <a:pt x="8042" y="15928"/>
                    <a:pt x="8046" y="15932"/>
                  </a:cubicBezTo>
                  <a:cubicBezTo>
                    <a:pt x="8041" y="15927"/>
                    <a:pt x="8035" y="15926"/>
                    <a:pt x="8034" y="15922"/>
                  </a:cubicBezTo>
                  <a:close/>
                  <a:moveTo>
                    <a:pt x="8076" y="15980"/>
                  </a:moveTo>
                  <a:cubicBezTo>
                    <a:pt x="8084" y="15985"/>
                    <a:pt x="8089" y="15992"/>
                    <a:pt x="8094" y="15998"/>
                  </a:cubicBezTo>
                  <a:lnTo>
                    <a:pt x="8094" y="15998"/>
                  </a:lnTo>
                  <a:lnTo>
                    <a:pt x="8076" y="15980"/>
                  </a:lnTo>
                  <a:close/>
                  <a:moveTo>
                    <a:pt x="8102" y="16010"/>
                  </a:moveTo>
                  <a:cubicBezTo>
                    <a:pt x="8103" y="16012"/>
                    <a:pt x="8104" y="16013"/>
                    <a:pt x="8105" y="16014"/>
                  </a:cubicBezTo>
                  <a:lnTo>
                    <a:pt x="8105" y="16014"/>
                  </a:lnTo>
                  <a:cubicBezTo>
                    <a:pt x="8104" y="16014"/>
                    <a:pt x="8103" y="16012"/>
                    <a:pt x="8102" y="16010"/>
                  </a:cubicBezTo>
                  <a:close/>
                  <a:moveTo>
                    <a:pt x="8147" y="16051"/>
                  </a:moveTo>
                  <a:cubicBezTo>
                    <a:pt x="8159" y="16069"/>
                    <a:pt x="8165" y="16075"/>
                    <a:pt x="8165" y="16081"/>
                  </a:cubicBezTo>
                  <a:cubicBezTo>
                    <a:pt x="8159" y="16075"/>
                    <a:pt x="8153" y="16069"/>
                    <a:pt x="8147" y="16051"/>
                  </a:cubicBezTo>
                  <a:close/>
                  <a:moveTo>
                    <a:pt x="8284" y="16194"/>
                  </a:moveTo>
                  <a:lnTo>
                    <a:pt x="8325" y="16229"/>
                  </a:lnTo>
                  <a:lnTo>
                    <a:pt x="8302" y="16211"/>
                  </a:lnTo>
                  <a:cubicBezTo>
                    <a:pt x="8296" y="16200"/>
                    <a:pt x="8284" y="16200"/>
                    <a:pt x="8284" y="16194"/>
                  </a:cubicBezTo>
                  <a:close/>
                  <a:moveTo>
                    <a:pt x="8503" y="16378"/>
                  </a:moveTo>
                  <a:cubicBezTo>
                    <a:pt x="8512" y="16386"/>
                    <a:pt x="8517" y="16391"/>
                    <a:pt x="8525" y="16396"/>
                  </a:cubicBezTo>
                  <a:lnTo>
                    <a:pt x="8525" y="16396"/>
                  </a:lnTo>
                  <a:cubicBezTo>
                    <a:pt x="8524" y="16396"/>
                    <a:pt x="8523" y="16396"/>
                    <a:pt x="8521" y="16396"/>
                  </a:cubicBezTo>
                  <a:cubicBezTo>
                    <a:pt x="8515" y="16390"/>
                    <a:pt x="8509" y="16390"/>
                    <a:pt x="8503" y="16378"/>
                  </a:cubicBezTo>
                  <a:close/>
                  <a:moveTo>
                    <a:pt x="8592" y="16431"/>
                  </a:moveTo>
                  <a:cubicBezTo>
                    <a:pt x="8593" y="16433"/>
                    <a:pt x="8594" y="16434"/>
                    <a:pt x="8594" y="16436"/>
                  </a:cubicBezTo>
                  <a:lnTo>
                    <a:pt x="8594" y="16436"/>
                  </a:lnTo>
                  <a:cubicBezTo>
                    <a:pt x="8593" y="16434"/>
                    <a:pt x="8592" y="16433"/>
                    <a:pt x="8592" y="16431"/>
                  </a:cubicBezTo>
                  <a:close/>
                  <a:moveTo>
                    <a:pt x="6930" y="1"/>
                  </a:moveTo>
                  <a:cubicBezTo>
                    <a:pt x="6906" y="1"/>
                    <a:pt x="6882" y="7"/>
                    <a:pt x="6853" y="7"/>
                  </a:cubicBezTo>
                  <a:cubicBezTo>
                    <a:pt x="6841" y="7"/>
                    <a:pt x="6823" y="7"/>
                    <a:pt x="6811" y="13"/>
                  </a:cubicBezTo>
                  <a:cubicBezTo>
                    <a:pt x="6787" y="13"/>
                    <a:pt x="6758" y="19"/>
                    <a:pt x="6728" y="19"/>
                  </a:cubicBezTo>
                  <a:cubicBezTo>
                    <a:pt x="6710" y="19"/>
                    <a:pt x="6704" y="19"/>
                    <a:pt x="6692" y="31"/>
                  </a:cubicBezTo>
                  <a:lnTo>
                    <a:pt x="6669" y="31"/>
                  </a:lnTo>
                  <a:cubicBezTo>
                    <a:pt x="6639" y="36"/>
                    <a:pt x="6609" y="36"/>
                    <a:pt x="6580" y="42"/>
                  </a:cubicBezTo>
                  <a:lnTo>
                    <a:pt x="6556" y="42"/>
                  </a:lnTo>
                  <a:cubicBezTo>
                    <a:pt x="6520" y="48"/>
                    <a:pt x="6490" y="60"/>
                    <a:pt x="6455" y="66"/>
                  </a:cubicBezTo>
                  <a:lnTo>
                    <a:pt x="6437" y="66"/>
                  </a:lnTo>
                  <a:cubicBezTo>
                    <a:pt x="6407" y="72"/>
                    <a:pt x="6372" y="78"/>
                    <a:pt x="6342" y="90"/>
                  </a:cubicBezTo>
                  <a:cubicBezTo>
                    <a:pt x="6336" y="90"/>
                    <a:pt x="6336" y="90"/>
                    <a:pt x="6324" y="96"/>
                  </a:cubicBezTo>
                  <a:cubicBezTo>
                    <a:pt x="6289" y="102"/>
                    <a:pt x="6253" y="108"/>
                    <a:pt x="6223" y="126"/>
                  </a:cubicBezTo>
                  <a:cubicBezTo>
                    <a:pt x="6217" y="126"/>
                    <a:pt x="6205" y="126"/>
                    <a:pt x="6205" y="131"/>
                  </a:cubicBezTo>
                  <a:cubicBezTo>
                    <a:pt x="6176" y="137"/>
                    <a:pt x="6140" y="149"/>
                    <a:pt x="6110" y="161"/>
                  </a:cubicBezTo>
                  <a:cubicBezTo>
                    <a:pt x="6104" y="161"/>
                    <a:pt x="6104" y="161"/>
                    <a:pt x="6099" y="167"/>
                  </a:cubicBezTo>
                  <a:cubicBezTo>
                    <a:pt x="6057" y="179"/>
                    <a:pt x="6021" y="191"/>
                    <a:pt x="5986" y="209"/>
                  </a:cubicBezTo>
                  <a:cubicBezTo>
                    <a:pt x="5980" y="209"/>
                    <a:pt x="5968" y="215"/>
                    <a:pt x="5962" y="215"/>
                  </a:cubicBezTo>
                  <a:cubicBezTo>
                    <a:pt x="5932" y="221"/>
                    <a:pt x="5897" y="238"/>
                    <a:pt x="5867" y="250"/>
                  </a:cubicBezTo>
                  <a:cubicBezTo>
                    <a:pt x="5861" y="250"/>
                    <a:pt x="5861" y="250"/>
                    <a:pt x="5849" y="256"/>
                  </a:cubicBezTo>
                  <a:lnTo>
                    <a:pt x="5742" y="304"/>
                  </a:lnTo>
                  <a:cubicBezTo>
                    <a:pt x="5730" y="304"/>
                    <a:pt x="5724" y="310"/>
                    <a:pt x="5719" y="310"/>
                  </a:cubicBezTo>
                  <a:cubicBezTo>
                    <a:pt x="5683" y="327"/>
                    <a:pt x="5653" y="339"/>
                    <a:pt x="5612" y="357"/>
                  </a:cubicBezTo>
                  <a:cubicBezTo>
                    <a:pt x="5606" y="357"/>
                    <a:pt x="5606" y="357"/>
                    <a:pt x="5600" y="363"/>
                  </a:cubicBezTo>
                  <a:lnTo>
                    <a:pt x="5487" y="405"/>
                  </a:lnTo>
                  <a:cubicBezTo>
                    <a:pt x="5481" y="417"/>
                    <a:pt x="5475" y="417"/>
                    <a:pt x="5463" y="422"/>
                  </a:cubicBezTo>
                  <a:cubicBezTo>
                    <a:pt x="5451" y="428"/>
                    <a:pt x="5445" y="428"/>
                    <a:pt x="5428" y="434"/>
                  </a:cubicBezTo>
                  <a:lnTo>
                    <a:pt x="5386" y="458"/>
                  </a:lnTo>
                  <a:lnTo>
                    <a:pt x="5338" y="482"/>
                  </a:lnTo>
                  <a:cubicBezTo>
                    <a:pt x="5309" y="494"/>
                    <a:pt x="5285" y="512"/>
                    <a:pt x="5255" y="517"/>
                  </a:cubicBezTo>
                  <a:lnTo>
                    <a:pt x="5214" y="541"/>
                  </a:lnTo>
                  <a:lnTo>
                    <a:pt x="5125" y="583"/>
                  </a:lnTo>
                  <a:cubicBezTo>
                    <a:pt x="5107" y="595"/>
                    <a:pt x="5101" y="601"/>
                    <a:pt x="5089" y="601"/>
                  </a:cubicBezTo>
                  <a:cubicBezTo>
                    <a:pt x="5048" y="624"/>
                    <a:pt x="5006" y="642"/>
                    <a:pt x="4958" y="666"/>
                  </a:cubicBezTo>
                  <a:cubicBezTo>
                    <a:pt x="4923" y="690"/>
                    <a:pt x="4881" y="713"/>
                    <a:pt x="4840" y="731"/>
                  </a:cubicBezTo>
                  <a:cubicBezTo>
                    <a:pt x="4834" y="743"/>
                    <a:pt x="4822" y="749"/>
                    <a:pt x="4810" y="755"/>
                  </a:cubicBezTo>
                  <a:cubicBezTo>
                    <a:pt x="4780" y="773"/>
                    <a:pt x="4751" y="791"/>
                    <a:pt x="4721" y="808"/>
                  </a:cubicBezTo>
                  <a:cubicBezTo>
                    <a:pt x="4709" y="814"/>
                    <a:pt x="4703" y="820"/>
                    <a:pt x="4685" y="832"/>
                  </a:cubicBezTo>
                  <a:cubicBezTo>
                    <a:pt x="4656" y="844"/>
                    <a:pt x="4632" y="868"/>
                    <a:pt x="4602" y="880"/>
                  </a:cubicBezTo>
                  <a:cubicBezTo>
                    <a:pt x="4590" y="892"/>
                    <a:pt x="4572" y="897"/>
                    <a:pt x="4567" y="903"/>
                  </a:cubicBezTo>
                  <a:cubicBezTo>
                    <a:pt x="4537" y="921"/>
                    <a:pt x="4513" y="939"/>
                    <a:pt x="4483" y="957"/>
                  </a:cubicBezTo>
                  <a:cubicBezTo>
                    <a:pt x="4472" y="963"/>
                    <a:pt x="4466" y="969"/>
                    <a:pt x="4448" y="981"/>
                  </a:cubicBezTo>
                  <a:lnTo>
                    <a:pt x="4359" y="1046"/>
                  </a:lnTo>
                  <a:cubicBezTo>
                    <a:pt x="4353" y="1052"/>
                    <a:pt x="4347" y="1058"/>
                    <a:pt x="4335" y="1058"/>
                  </a:cubicBezTo>
                  <a:cubicBezTo>
                    <a:pt x="4264" y="1111"/>
                    <a:pt x="4187" y="1165"/>
                    <a:pt x="4115" y="1224"/>
                  </a:cubicBezTo>
                  <a:lnTo>
                    <a:pt x="4109" y="1230"/>
                  </a:lnTo>
                  <a:cubicBezTo>
                    <a:pt x="4062" y="1266"/>
                    <a:pt x="4008" y="1307"/>
                    <a:pt x="3967" y="1343"/>
                  </a:cubicBezTo>
                  <a:cubicBezTo>
                    <a:pt x="3949" y="1349"/>
                    <a:pt x="3937" y="1367"/>
                    <a:pt x="3919" y="1378"/>
                  </a:cubicBezTo>
                  <a:cubicBezTo>
                    <a:pt x="3884" y="1408"/>
                    <a:pt x="3854" y="1438"/>
                    <a:pt x="3818" y="1468"/>
                  </a:cubicBezTo>
                  <a:cubicBezTo>
                    <a:pt x="3801" y="1485"/>
                    <a:pt x="3789" y="1497"/>
                    <a:pt x="3765" y="1515"/>
                  </a:cubicBezTo>
                  <a:cubicBezTo>
                    <a:pt x="3729" y="1545"/>
                    <a:pt x="3700" y="1574"/>
                    <a:pt x="3664" y="1604"/>
                  </a:cubicBezTo>
                  <a:lnTo>
                    <a:pt x="3622" y="1640"/>
                  </a:lnTo>
                  <a:cubicBezTo>
                    <a:pt x="3581" y="1675"/>
                    <a:pt x="3533" y="1723"/>
                    <a:pt x="3492" y="1764"/>
                  </a:cubicBezTo>
                  <a:lnTo>
                    <a:pt x="3456" y="1800"/>
                  </a:lnTo>
                  <a:cubicBezTo>
                    <a:pt x="3415" y="1830"/>
                    <a:pt x="3385" y="1871"/>
                    <a:pt x="3349" y="1901"/>
                  </a:cubicBezTo>
                  <a:lnTo>
                    <a:pt x="3308" y="1943"/>
                  </a:lnTo>
                  <a:cubicBezTo>
                    <a:pt x="3266" y="1972"/>
                    <a:pt x="3236" y="2008"/>
                    <a:pt x="3201" y="2038"/>
                  </a:cubicBezTo>
                  <a:lnTo>
                    <a:pt x="3165" y="2079"/>
                  </a:lnTo>
                  <a:lnTo>
                    <a:pt x="3029" y="2210"/>
                  </a:lnTo>
                  <a:lnTo>
                    <a:pt x="2993" y="2245"/>
                  </a:lnTo>
                  <a:cubicBezTo>
                    <a:pt x="2963" y="2287"/>
                    <a:pt x="2928" y="2317"/>
                    <a:pt x="2898" y="2352"/>
                  </a:cubicBezTo>
                  <a:lnTo>
                    <a:pt x="2850" y="2394"/>
                  </a:lnTo>
                  <a:cubicBezTo>
                    <a:pt x="2821" y="2435"/>
                    <a:pt x="2785" y="2471"/>
                    <a:pt x="2755" y="2507"/>
                  </a:cubicBezTo>
                  <a:lnTo>
                    <a:pt x="2720" y="2542"/>
                  </a:lnTo>
                  <a:cubicBezTo>
                    <a:pt x="2672" y="2590"/>
                    <a:pt x="2637" y="2643"/>
                    <a:pt x="2595" y="2691"/>
                  </a:cubicBezTo>
                  <a:cubicBezTo>
                    <a:pt x="2583" y="2709"/>
                    <a:pt x="2571" y="2714"/>
                    <a:pt x="2565" y="2732"/>
                  </a:cubicBezTo>
                  <a:cubicBezTo>
                    <a:pt x="2536" y="2768"/>
                    <a:pt x="2506" y="2804"/>
                    <a:pt x="2465" y="2839"/>
                  </a:cubicBezTo>
                  <a:cubicBezTo>
                    <a:pt x="2453" y="2857"/>
                    <a:pt x="2435" y="2869"/>
                    <a:pt x="2429" y="2893"/>
                  </a:cubicBezTo>
                  <a:cubicBezTo>
                    <a:pt x="2399" y="2928"/>
                    <a:pt x="2370" y="2970"/>
                    <a:pt x="2340" y="3011"/>
                  </a:cubicBezTo>
                  <a:cubicBezTo>
                    <a:pt x="2334" y="3029"/>
                    <a:pt x="2316" y="3035"/>
                    <a:pt x="2310" y="3047"/>
                  </a:cubicBezTo>
                  <a:cubicBezTo>
                    <a:pt x="2275" y="3100"/>
                    <a:pt x="2227" y="3154"/>
                    <a:pt x="2191" y="3207"/>
                  </a:cubicBezTo>
                  <a:cubicBezTo>
                    <a:pt x="2185" y="3219"/>
                    <a:pt x="2168" y="3225"/>
                    <a:pt x="2162" y="3243"/>
                  </a:cubicBezTo>
                  <a:cubicBezTo>
                    <a:pt x="2132" y="3285"/>
                    <a:pt x="2102" y="3326"/>
                    <a:pt x="2073" y="3368"/>
                  </a:cubicBezTo>
                  <a:cubicBezTo>
                    <a:pt x="2061" y="3385"/>
                    <a:pt x="2049" y="3403"/>
                    <a:pt x="2037" y="3421"/>
                  </a:cubicBezTo>
                  <a:cubicBezTo>
                    <a:pt x="2007" y="3463"/>
                    <a:pt x="1978" y="3504"/>
                    <a:pt x="1948" y="3546"/>
                  </a:cubicBezTo>
                  <a:cubicBezTo>
                    <a:pt x="1942" y="3564"/>
                    <a:pt x="1930" y="3576"/>
                    <a:pt x="1918" y="3581"/>
                  </a:cubicBezTo>
                  <a:cubicBezTo>
                    <a:pt x="1883" y="3635"/>
                    <a:pt x="1841" y="3694"/>
                    <a:pt x="1805" y="3748"/>
                  </a:cubicBezTo>
                  <a:cubicBezTo>
                    <a:pt x="1799" y="3760"/>
                    <a:pt x="1794" y="3771"/>
                    <a:pt x="1782" y="3783"/>
                  </a:cubicBezTo>
                  <a:cubicBezTo>
                    <a:pt x="1752" y="3831"/>
                    <a:pt x="1722" y="3872"/>
                    <a:pt x="1704" y="3920"/>
                  </a:cubicBezTo>
                  <a:cubicBezTo>
                    <a:pt x="1693" y="3932"/>
                    <a:pt x="1681" y="3956"/>
                    <a:pt x="1675" y="3967"/>
                  </a:cubicBezTo>
                  <a:cubicBezTo>
                    <a:pt x="1645" y="4015"/>
                    <a:pt x="1621" y="4056"/>
                    <a:pt x="1592" y="4104"/>
                  </a:cubicBezTo>
                  <a:cubicBezTo>
                    <a:pt x="1586" y="4116"/>
                    <a:pt x="1574" y="4134"/>
                    <a:pt x="1568" y="4140"/>
                  </a:cubicBezTo>
                  <a:cubicBezTo>
                    <a:pt x="1532" y="4199"/>
                    <a:pt x="1503" y="4252"/>
                    <a:pt x="1467" y="4312"/>
                  </a:cubicBezTo>
                  <a:cubicBezTo>
                    <a:pt x="1455" y="4324"/>
                    <a:pt x="1449" y="4336"/>
                    <a:pt x="1443" y="4347"/>
                  </a:cubicBezTo>
                  <a:cubicBezTo>
                    <a:pt x="1414" y="4395"/>
                    <a:pt x="1390" y="4437"/>
                    <a:pt x="1360" y="4490"/>
                  </a:cubicBezTo>
                  <a:cubicBezTo>
                    <a:pt x="1354" y="4502"/>
                    <a:pt x="1336" y="4526"/>
                    <a:pt x="1330" y="4543"/>
                  </a:cubicBezTo>
                  <a:cubicBezTo>
                    <a:pt x="1307" y="4585"/>
                    <a:pt x="1277" y="4632"/>
                    <a:pt x="1259" y="4674"/>
                  </a:cubicBezTo>
                  <a:cubicBezTo>
                    <a:pt x="1247" y="4692"/>
                    <a:pt x="1241" y="4704"/>
                    <a:pt x="1235" y="4710"/>
                  </a:cubicBezTo>
                  <a:lnTo>
                    <a:pt x="1146" y="4888"/>
                  </a:lnTo>
                  <a:cubicBezTo>
                    <a:pt x="1140" y="4906"/>
                    <a:pt x="1128" y="4912"/>
                    <a:pt x="1128" y="4929"/>
                  </a:cubicBezTo>
                  <a:cubicBezTo>
                    <a:pt x="1111" y="4971"/>
                    <a:pt x="1081" y="5024"/>
                    <a:pt x="1057" y="5066"/>
                  </a:cubicBezTo>
                  <a:cubicBezTo>
                    <a:pt x="1051" y="5084"/>
                    <a:pt x="1039" y="5107"/>
                    <a:pt x="1028" y="5119"/>
                  </a:cubicBezTo>
                  <a:cubicBezTo>
                    <a:pt x="1004" y="5167"/>
                    <a:pt x="980" y="5214"/>
                    <a:pt x="962" y="5262"/>
                  </a:cubicBezTo>
                  <a:lnTo>
                    <a:pt x="938" y="5303"/>
                  </a:lnTo>
                  <a:cubicBezTo>
                    <a:pt x="909" y="5363"/>
                    <a:pt x="885" y="5422"/>
                    <a:pt x="855" y="5482"/>
                  </a:cubicBezTo>
                  <a:cubicBezTo>
                    <a:pt x="849" y="5499"/>
                    <a:pt x="849" y="5505"/>
                    <a:pt x="843" y="5523"/>
                  </a:cubicBezTo>
                  <a:cubicBezTo>
                    <a:pt x="820" y="5571"/>
                    <a:pt x="796" y="5618"/>
                    <a:pt x="772" y="5672"/>
                  </a:cubicBezTo>
                  <a:cubicBezTo>
                    <a:pt x="766" y="5683"/>
                    <a:pt x="760" y="5707"/>
                    <a:pt x="754" y="5719"/>
                  </a:cubicBezTo>
                  <a:cubicBezTo>
                    <a:pt x="731" y="5767"/>
                    <a:pt x="713" y="5820"/>
                    <a:pt x="695" y="5862"/>
                  </a:cubicBezTo>
                  <a:cubicBezTo>
                    <a:pt x="683" y="5879"/>
                    <a:pt x="677" y="5891"/>
                    <a:pt x="677" y="5909"/>
                  </a:cubicBezTo>
                  <a:cubicBezTo>
                    <a:pt x="653" y="5968"/>
                    <a:pt x="636" y="6028"/>
                    <a:pt x="606" y="6093"/>
                  </a:cubicBezTo>
                  <a:cubicBezTo>
                    <a:pt x="594" y="6099"/>
                    <a:pt x="594" y="6117"/>
                    <a:pt x="588" y="6123"/>
                  </a:cubicBezTo>
                  <a:cubicBezTo>
                    <a:pt x="564" y="6176"/>
                    <a:pt x="553" y="6224"/>
                    <a:pt x="535" y="6271"/>
                  </a:cubicBezTo>
                  <a:cubicBezTo>
                    <a:pt x="529" y="6283"/>
                    <a:pt x="523" y="6307"/>
                    <a:pt x="517" y="6325"/>
                  </a:cubicBezTo>
                  <a:cubicBezTo>
                    <a:pt x="499" y="6366"/>
                    <a:pt x="481" y="6420"/>
                    <a:pt x="463" y="6461"/>
                  </a:cubicBezTo>
                  <a:cubicBezTo>
                    <a:pt x="458" y="6479"/>
                    <a:pt x="458" y="6491"/>
                    <a:pt x="446" y="6509"/>
                  </a:cubicBezTo>
                  <a:cubicBezTo>
                    <a:pt x="428" y="6568"/>
                    <a:pt x="410" y="6634"/>
                    <a:pt x="386" y="6693"/>
                  </a:cubicBezTo>
                  <a:cubicBezTo>
                    <a:pt x="386" y="6699"/>
                    <a:pt x="380" y="6717"/>
                    <a:pt x="380" y="6723"/>
                  </a:cubicBezTo>
                  <a:lnTo>
                    <a:pt x="339" y="6877"/>
                  </a:lnTo>
                  <a:cubicBezTo>
                    <a:pt x="339" y="6889"/>
                    <a:pt x="327" y="6895"/>
                    <a:pt x="327" y="6901"/>
                  </a:cubicBezTo>
                  <a:cubicBezTo>
                    <a:pt x="327" y="6907"/>
                    <a:pt x="321" y="6925"/>
                    <a:pt x="321" y="6930"/>
                  </a:cubicBezTo>
                  <a:cubicBezTo>
                    <a:pt x="309" y="6978"/>
                    <a:pt x="291" y="7025"/>
                    <a:pt x="285" y="7073"/>
                  </a:cubicBezTo>
                  <a:cubicBezTo>
                    <a:pt x="279" y="7085"/>
                    <a:pt x="279" y="7103"/>
                    <a:pt x="267" y="7115"/>
                  </a:cubicBezTo>
                  <a:cubicBezTo>
                    <a:pt x="256" y="7174"/>
                    <a:pt x="238" y="7233"/>
                    <a:pt x="226" y="7305"/>
                  </a:cubicBezTo>
                  <a:cubicBezTo>
                    <a:pt x="226" y="7310"/>
                    <a:pt x="220" y="7322"/>
                    <a:pt x="220" y="7334"/>
                  </a:cubicBezTo>
                  <a:cubicBezTo>
                    <a:pt x="202" y="7382"/>
                    <a:pt x="196" y="7435"/>
                    <a:pt x="178" y="7483"/>
                  </a:cubicBezTo>
                  <a:cubicBezTo>
                    <a:pt x="172" y="7500"/>
                    <a:pt x="172" y="7518"/>
                    <a:pt x="167" y="7542"/>
                  </a:cubicBezTo>
                  <a:cubicBezTo>
                    <a:pt x="161" y="7584"/>
                    <a:pt x="143" y="7631"/>
                    <a:pt x="137" y="7679"/>
                  </a:cubicBezTo>
                  <a:cubicBezTo>
                    <a:pt x="137" y="7696"/>
                    <a:pt x="131" y="7708"/>
                    <a:pt x="131" y="7726"/>
                  </a:cubicBezTo>
                  <a:cubicBezTo>
                    <a:pt x="113" y="7786"/>
                    <a:pt x="107" y="7845"/>
                    <a:pt x="101" y="7904"/>
                  </a:cubicBezTo>
                  <a:cubicBezTo>
                    <a:pt x="101" y="7910"/>
                    <a:pt x="101" y="7928"/>
                    <a:pt x="89" y="7934"/>
                  </a:cubicBezTo>
                  <a:cubicBezTo>
                    <a:pt x="83" y="7987"/>
                    <a:pt x="77" y="8029"/>
                    <a:pt x="72" y="8082"/>
                  </a:cubicBezTo>
                  <a:cubicBezTo>
                    <a:pt x="72" y="8106"/>
                    <a:pt x="60" y="8118"/>
                    <a:pt x="60" y="8136"/>
                  </a:cubicBezTo>
                  <a:cubicBezTo>
                    <a:pt x="54" y="8177"/>
                    <a:pt x="48" y="8225"/>
                    <a:pt x="48" y="8266"/>
                  </a:cubicBezTo>
                  <a:cubicBezTo>
                    <a:pt x="48" y="8284"/>
                    <a:pt x="42" y="8296"/>
                    <a:pt x="42" y="8314"/>
                  </a:cubicBezTo>
                  <a:cubicBezTo>
                    <a:pt x="30" y="8373"/>
                    <a:pt x="24" y="8433"/>
                    <a:pt x="24" y="8492"/>
                  </a:cubicBezTo>
                  <a:lnTo>
                    <a:pt x="24" y="8498"/>
                  </a:lnTo>
                  <a:cubicBezTo>
                    <a:pt x="24" y="8522"/>
                    <a:pt x="18" y="8551"/>
                    <a:pt x="18" y="8569"/>
                  </a:cubicBezTo>
                  <a:cubicBezTo>
                    <a:pt x="18" y="8593"/>
                    <a:pt x="18" y="8617"/>
                    <a:pt x="12" y="8641"/>
                  </a:cubicBezTo>
                  <a:cubicBezTo>
                    <a:pt x="12" y="8670"/>
                    <a:pt x="12" y="8700"/>
                    <a:pt x="0" y="8730"/>
                  </a:cubicBezTo>
                  <a:lnTo>
                    <a:pt x="0" y="8789"/>
                  </a:lnTo>
                  <a:lnTo>
                    <a:pt x="0" y="8884"/>
                  </a:lnTo>
                  <a:lnTo>
                    <a:pt x="0" y="8926"/>
                  </a:lnTo>
                  <a:lnTo>
                    <a:pt x="0" y="9068"/>
                  </a:lnTo>
                  <a:lnTo>
                    <a:pt x="0" y="9205"/>
                  </a:lnTo>
                  <a:lnTo>
                    <a:pt x="0" y="9246"/>
                  </a:lnTo>
                  <a:lnTo>
                    <a:pt x="0" y="9335"/>
                  </a:lnTo>
                  <a:lnTo>
                    <a:pt x="0" y="9383"/>
                  </a:lnTo>
                  <a:cubicBezTo>
                    <a:pt x="0" y="9412"/>
                    <a:pt x="0" y="9442"/>
                    <a:pt x="12" y="9460"/>
                  </a:cubicBezTo>
                  <a:lnTo>
                    <a:pt x="12" y="9508"/>
                  </a:lnTo>
                  <a:cubicBezTo>
                    <a:pt x="12" y="9537"/>
                    <a:pt x="18" y="9567"/>
                    <a:pt x="18" y="9603"/>
                  </a:cubicBezTo>
                  <a:lnTo>
                    <a:pt x="18" y="9632"/>
                  </a:lnTo>
                  <a:cubicBezTo>
                    <a:pt x="18" y="9680"/>
                    <a:pt x="24" y="9715"/>
                    <a:pt x="30" y="9757"/>
                  </a:cubicBezTo>
                  <a:lnTo>
                    <a:pt x="30" y="9781"/>
                  </a:lnTo>
                  <a:cubicBezTo>
                    <a:pt x="42" y="9810"/>
                    <a:pt x="42" y="9846"/>
                    <a:pt x="48" y="9876"/>
                  </a:cubicBezTo>
                  <a:cubicBezTo>
                    <a:pt x="48" y="9893"/>
                    <a:pt x="48" y="9899"/>
                    <a:pt x="54" y="9917"/>
                  </a:cubicBezTo>
                  <a:cubicBezTo>
                    <a:pt x="54" y="9929"/>
                    <a:pt x="60" y="9947"/>
                    <a:pt x="60" y="9959"/>
                  </a:cubicBezTo>
                  <a:cubicBezTo>
                    <a:pt x="60" y="9977"/>
                    <a:pt x="72" y="9983"/>
                    <a:pt x="72" y="9994"/>
                  </a:cubicBezTo>
                  <a:cubicBezTo>
                    <a:pt x="72" y="10012"/>
                    <a:pt x="77" y="10018"/>
                    <a:pt x="77" y="10036"/>
                  </a:cubicBezTo>
                  <a:cubicBezTo>
                    <a:pt x="83" y="10066"/>
                    <a:pt x="83" y="10095"/>
                    <a:pt x="89" y="10125"/>
                  </a:cubicBezTo>
                  <a:cubicBezTo>
                    <a:pt x="89" y="10131"/>
                    <a:pt x="89" y="10137"/>
                    <a:pt x="101" y="10155"/>
                  </a:cubicBezTo>
                  <a:lnTo>
                    <a:pt x="119" y="10262"/>
                  </a:lnTo>
                  <a:lnTo>
                    <a:pt x="119" y="10279"/>
                  </a:lnTo>
                  <a:cubicBezTo>
                    <a:pt x="131" y="10309"/>
                    <a:pt x="137" y="10345"/>
                    <a:pt x="143" y="10374"/>
                  </a:cubicBezTo>
                  <a:cubicBezTo>
                    <a:pt x="143" y="10380"/>
                    <a:pt x="149" y="10398"/>
                    <a:pt x="149" y="10404"/>
                  </a:cubicBezTo>
                  <a:cubicBezTo>
                    <a:pt x="161" y="10428"/>
                    <a:pt x="167" y="10458"/>
                    <a:pt x="172" y="10481"/>
                  </a:cubicBezTo>
                  <a:cubicBezTo>
                    <a:pt x="172" y="10493"/>
                    <a:pt x="178" y="10499"/>
                    <a:pt x="178" y="10517"/>
                  </a:cubicBezTo>
                  <a:cubicBezTo>
                    <a:pt x="184" y="10547"/>
                    <a:pt x="196" y="10570"/>
                    <a:pt x="202" y="10600"/>
                  </a:cubicBezTo>
                  <a:cubicBezTo>
                    <a:pt x="202" y="10606"/>
                    <a:pt x="208" y="10612"/>
                    <a:pt x="208" y="10618"/>
                  </a:cubicBezTo>
                  <a:cubicBezTo>
                    <a:pt x="214" y="10659"/>
                    <a:pt x="232" y="10689"/>
                    <a:pt x="238" y="10725"/>
                  </a:cubicBezTo>
                  <a:cubicBezTo>
                    <a:pt x="238" y="10731"/>
                    <a:pt x="244" y="10737"/>
                    <a:pt x="244" y="10737"/>
                  </a:cubicBezTo>
                  <a:cubicBezTo>
                    <a:pt x="256" y="10766"/>
                    <a:pt x="267" y="10790"/>
                    <a:pt x="279" y="10820"/>
                  </a:cubicBezTo>
                  <a:cubicBezTo>
                    <a:pt x="285" y="10826"/>
                    <a:pt x="285" y="10844"/>
                    <a:pt x="291" y="10849"/>
                  </a:cubicBezTo>
                  <a:cubicBezTo>
                    <a:pt x="297" y="10873"/>
                    <a:pt x="309" y="10897"/>
                    <a:pt x="321" y="10915"/>
                  </a:cubicBezTo>
                  <a:cubicBezTo>
                    <a:pt x="327" y="10927"/>
                    <a:pt x="327" y="10939"/>
                    <a:pt x="339" y="10944"/>
                  </a:cubicBezTo>
                  <a:cubicBezTo>
                    <a:pt x="345" y="10968"/>
                    <a:pt x="357" y="10998"/>
                    <a:pt x="368" y="11022"/>
                  </a:cubicBezTo>
                  <a:cubicBezTo>
                    <a:pt x="368" y="11028"/>
                    <a:pt x="374" y="11034"/>
                    <a:pt x="374" y="11045"/>
                  </a:cubicBezTo>
                  <a:lnTo>
                    <a:pt x="416" y="11135"/>
                  </a:lnTo>
                  <a:cubicBezTo>
                    <a:pt x="416" y="11140"/>
                    <a:pt x="428" y="11146"/>
                    <a:pt x="428" y="11152"/>
                  </a:cubicBezTo>
                  <a:cubicBezTo>
                    <a:pt x="440" y="11176"/>
                    <a:pt x="446" y="11200"/>
                    <a:pt x="463" y="11224"/>
                  </a:cubicBezTo>
                  <a:cubicBezTo>
                    <a:pt x="469" y="11230"/>
                    <a:pt x="469" y="11235"/>
                    <a:pt x="475" y="11253"/>
                  </a:cubicBezTo>
                  <a:cubicBezTo>
                    <a:pt x="481" y="11271"/>
                    <a:pt x="499" y="11289"/>
                    <a:pt x="517" y="11313"/>
                  </a:cubicBezTo>
                  <a:cubicBezTo>
                    <a:pt x="523" y="11319"/>
                    <a:pt x="523" y="11325"/>
                    <a:pt x="529" y="11342"/>
                  </a:cubicBezTo>
                  <a:lnTo>
                    <a:pt x="576" y="11408"/>
                  </a:lnTo>
                  <a:cubicBezTo>
                    <a:pt x="576" y="11414"/>
                    <a:pt x="582" y="11414"/>
                    <a:pt x="582" y="11420"/>
                  </a:cubicBezTo>
                  <a:cubicBezTo>
                    <a:pt x="594" y="11449"/>
                    <a:pt x="618" y="11473"/>
                    <a:pt x="630" y="11503"/>
                  </a:cubicBezTo>
                  <a:cubicBezTo>
                    <a:pt x="642" y="11509"/>
                    <a:pt x="642" y="11520"/>
                    <a:pt x="648" y="11526"/>
                  </a:cubicBezTo>
                  <a:cubicBezTo>
                    <a:pt x="665" y="11550"/>
                    <a:pt x="677" y="11562"/>
                    <a:pt x="689" y="11586"/>
                  </a:cubicBezTo>
                  <a:cubicBezTo>
                    <a:pt x="701" y="11592"/>
                    <a:pt x="707" y="11598"/>
                    <a:pt x="707" y="11610"/>
                  </a:cubicBezTo>
                  <a:cubicBezTo>
                    <a:pt x="725" y="11621"/>
                    <a:pt x="737" y="11645"/>
                    <a:pt x="743" y="11657"/>
                  </a:cubicBezTo>
                  <a:cubicBezTo>
                    <a:pt x="748" y="11669"/>
                    <a:pt x="760" y="11675"/>
                    <a:pt x="760" y="11681"/>
                  </a:cubicBezTo>
                  <a:cubicBezTo>
                    <a:pt x="772" y="11705"/>
                    <a:pt x="796" y="11716"/>
                    <a:pt x="814" y="11740"/>
                  </a:cubicBezTo>
                  <a:lnTo>
                    <a:pt x="820" y="11746"/>
                  </a:lnTo>
                  <a:cubicBezTo>
                    <a:pt x="838" y="11770"/>
                    <a:pt x="855" y="11794"/>
                    <a:pt x="879" y="11817"/>
                  </a:cubicBezTo>
                  <a:lnTo>
                    <a:pt x="891" y="11829"/>
                  </a:lnTo>
                  <a:lnTo>
                    <a:pt x="938" y="11877"/>
                  </a:lnTo>
                  <a:lnTo>
                    <a:pt x="956" y="11895"/>
                  </a:lnTo>
                  <a:lnTo>
                    <a:pt x="1004" y="11942"/>
                  </a:lnTo>
                  <a:lnTo>
                    <a:pt x="1028" y="11966"/>
                  </a:lnTo>
                  <a:cubicBezTo>
                    <a:pt x="1045" y="11978"/>
                    <a:pt x="1063" y="12001"/>
                    <a:pt x="1087" y="12013"/>
                  </a:cubicBezTo>
                  <a:lnTo>
                    <a:pt x="1093" y="12025"/>
                  </a:lnTo>
                  <a:cubicBezTo>
                    <a:pt x="1117" y="12043"/>
                    <a:pt x="1134" y="12061"/>
                    <a:pt x="1158" y="12073"/>
                  </a:cubicBezTo>
                  <a:cubicBezTo>
                    <a:pt x="1164" y="12085"/>
                    <a:pt x="1176" y="12085"/>
                    <a:pt x="1182" y="12091"/>
                  </a:cubicBezTo>
                  <a:cubicBezTo>
                    <a:pt x="1194" y="12102"/>
                    <a:pt x="1218" y="12114"/>
                    <a:pt x="1235" y="12126"/>
                  </a:cubicBezTo>
                  <a:cubicBezTo>
                    <a:pt x="1241" y="12132"/>
                    <a:pt x="1247" y="12144"/>
                    <a:pt x="1253" y="12144"/>
                  </a:cubicBezTo>
                  <a:cubicBezTo>
                    <a:pt x="1271" y="12156"/>
                    <a:pt x="1295" y="12162"/>
                    <a:pt x="1307" y="12180"/>
                  </a:cubicBezTo>
                  <a:cubicBezTo>
                    <a:pt x="1313" y="12186"/>
                    <a:pt x="1324" y="12186"/>
                    <a:pt x="1330" y="12191"/>
                  </a:cubicBezTo>
                  <a:cubicBezTo>
                    <a:pt x="1354" y="12209"/>
                    <a:pt x="1384" y="12221"/>
                    <a:pt x="1402" y="12239"/>
                  </a:cubicBezTo>
                  <a:lnTo>
                    <a:pt x="8676" y="16526"/>
                  </a:lnTo>
                  <a:cubicBezTo>
                    <a:pt x="8664" y="16520"/>
                    <a:pt x="8658" y="16514"/>
                    <a:pt x="8640" y="16508"/>
                  </a:cubicBezTo>
                  <a:lnTo>
                    <a:pt x="8640" y="16508"/>
                  </a:lnTo>
                  <a:cubicBezTo>
                    <a:pt x="9025" y="16745"/>
                    <a:pt x="9477" y="16868"/>
                    <a:pt x="9979" y="16868"/>
                  </a:cubicBezTo>
                  <a:cubicBezTo>
                    <a:pt x="10636" y="16868"/>
                    <a:pt x="11379" y="16656"/>
                    <a:pt x="12167" y="16211"/>
                  </a:cubicBezTo>
                  <a:cubicBezTo>
                    <a:pt x="14881" y="14668"/>
                    <a:pt x="17102" y="10897"/>
                    <a:pt x="17119" y="7786"/>
                  </a:cubicBezTo>
                  <a:cubicBezTo>
                    <a:pt x="17149" y="6221"/>
                    <a:pt x="16611" y="5130"/>
                    <a:pt x="15729" y="4612"/>
                  </a:cubicBezTo>
                  <a:lnTo>
                    <a:pt x="15729" y="4612"/>
                  </a:lnTo>
                  <a:cubicBezTo>
                    <a:pt x="15730" y="4613"/>
                    <a:pt x="15730" y="4614"/>
                    <a:pt x="15730" y="4615"/>
                  </a:cubicBezTo>
                  <a:lnTo>
                    <a:pt x="15659" y="4573"/>
                  </a:lnTo>
                  <a:lnTo>
                    <a:pt x="15659" y="4573"/>
                  </a:lnTo>
                  <a:cubicBezTo>
                    <a:pt x="15661" y="4573"/>
                    <a:pt x="15663" y="4573"/>
                    <a:pt x="15665" y="4573"/>
                  </a:cubicBezTo>
                  <a:cubicBezTo>
                    <a:pt x="15662" y="4573"/>
                    <a:pt x="15660" y="4573"/>
                    <a:pt x="15658" y="4573"/>
                  </a:cubicBezTo>
                  <a:lnTo>
                    <a:pt x="15658" y="4573"/>
                  </a:lnTo>
                  <a:lnTo>
                    <a:pt x="15647" y="4566"/>
                  </a:lnTo>
                  <a:lnTo>
                    <a:pt x="15647" y="4566"/>
                  </a:lnTo>
                  <a:cubicBezTo>
                    <a:pt x="15645" y="4563"/>
                    <a:pt x="15643" y="4561"/>
                    <a:pt x="15641" y="4561"/>
                  </a:cubicBezTo>
                  <a:lnTo>
                    <a:pt x="15641" y="4561"/>
                  </a:lnTo>
                  <a:cubicBezTo>
                    <a:pt x="15641" y="4562"/>
                    <a:pt x="15641" y="4562"/>
                    <a:pt x="15642" y="4563"/>
                  </a:cubicBezTo>
                  <a:lnTo>
                    <a:pt x="15642" y="4563"/>
                  </a:lnTo>
                  <a:lnTo>
                    <a:pt x="8456" y="327"/>
                  </a:lnTo>
                  <a:cubicBezTo>
                    <a:pt x="8426" y="310"/>
                    <a:pt x="8397" y="286"/>
                    <a:pt x="8367" y="274"/>
                  </a:cubicBezTo>
                  <a:cubicBezTo>
                    <a:pt x="8361" y="262"/>
                    <a:pt x="8343" y="262"/>
                    <a:pt x="8337" y="256"/>
                  </a:cubicBezTo>
                  <a:cubicBezTo>
                    <a:pt x="8313" y="250"/>
                    <a:pt x="8296" y="238"/>
                    <a:pt x="8278" y="227"/>
                  </a:cubicBezTo>
                  <a:cubicBezTo>
                    <a:pt x="8260" y="221"/>
                    <a:pt x="8254" y="221"/>
                    <a:pt x="8242" y="215"/>
                  </a:cubicBezTo>
                  <a:cubicBezTo>
                    <a:pt x="8218" y="209"/>
                    <a:pt x="8201" y="197"/>
                    <a:pt x="8183" y="185"/>
                  </a:cubicBezTo>
                  <a:cubicBezTo>
                    <a:pt x="8165" y="179"/>
                    <a:pt x="8159" y="179"/>
                    <a:pt x="8147" y="167"/>
                  </a:cubicBezTo>
                  <a:cubicBezTo>
                    <a:pt x="8123" y="161"/>
                    <a:pt x="8106" y="155"/>
                    <a:pt x="8088" y="149"/>
                  </a:cubicBezTo>
                  <a:cubicBezTo>
                    <a:pt x="8070" y="137"/>
                    <a:pt x="8052" y="137"/>
                    <a:pt x="8046" y="131"/>
                  </a:cubicBezTo>
                  <a:cubicBezTo>
                    <a:pt x="8028" y="126"/>
                    <a:pt x="8011" y="120"/>
                    <a:pt x="7987" y="108"/>
                  </a:cubicBezTo>
                  <a:cubicBezTo>
                    <a:pt x="7975" y="102"/>
                    <a:pt x="7957" y="102"/>
                    <a:pt x="7945" y="96"/>
                  </a:cubicBezTo>
                  <a:cubicBezTo>
                    <a:pt x="7921" y="90"/>
                    <a:pt x="7910" y="78"/>
                    <a:pt x="7886" y="78"/>
                  </a:cubicBezTo>
                  <a:cubicBezTo>
                    <a:pt x="7868" y="72"/>
                    <a:pt x="7856" y="72"/>
                    <a:pt x="7850" y="72"/>
                  </a:cubicBezTo>
                  <a:cubicBezTo>
                    <a:pt x="7826" y="66"/>
                    <a:pt x="7803" y="66"/>
                    <a:pt x="7779" y="60"/>
                  </a:cubicBezTo>
                  <a:cubicBezTo>
                    <a:pt x="7767" y="60"/>
                    <a:pt x="7761" y="48"/>
                    <a:pt x="7743" y="48"/>
                  </a:cubicBezTo>
                  <a:cubicBezTo>
                    <a:pt x="7714" y="42"/>
                    <a:pt x="7690" y="42"/>
                    <a:pt x="7660" y="36"/>
                  </a:cubicBezTo>
                  <a:cubicBezTo>
                    <a:pt x="7654" y="36"/>
                    <a:pt x="7648" y="36"/>
                    <a:pt x="7642" y="31"/>
                  </a:cubicBezTo>
                  <a:cubicBezTo>
                    <a:pt x="7601" y="19"/>
                    <a:pt x="7565" y="13"/>
                    <a:pt x="7536" y="13"/>
                  </a:cubicBezTo>
                  <a:lnTo>
                    <a:pt x="7512" y="13"/>
                  </a:lnTo>
                  <a:cubicBezTo>
                    <a:pt x="7482" y="13"/>
                    <a:pt x="7464" y="7"/>
                    <a:pt x="7435" y="7"/>
                  </a:cubicBezTo>
                  <a:lnTo>
                    <a:pt x="7393" y="7"/>
                  </a:lnTo>
                  <a:cubicBezTo>
                    <a:pt x="7375" y="7"/>
                    <a:pt x="7351" y="7"/>
                    <a:pt x="7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5644057" y="-1244429"/>
              <a:ext cx="2654533" cy="3338463"/>
            </a:xfrm>
            <a:custGeom>
              <a:avLst/>
              <a:gdLst/>
              <a:ahLst/>
              <a:cxnLst/>
              <a:rect l="l" t="t" r="r" b="b"/>
              <a:pathLst>
                <a:path w="12234" h="15861" extrusionOk="0">
                  <a:moveTo>
                    <a:pt x="4959" y="1"/>
                  </a:moveTo>
                  <a:cubicBezTo>
                    <a:pt x="4924" y="24"/>
                    <a:pt x="4876" y="48"/>
                    <a:pt x="4840" y="66"/>
                  </a:cubicBezTo>
                  <a:cubicBezTo>
                    <a:pt x="4834" y="78"/>
                    <a:pt x="4817" y="84"/>
                    <a:pt x="4811" y="90"/>
                  </a:cubicBezTo>
                  <a:cubicBezTo>
                    <a:pt x="4781" y="107"/>
                    <a:pt x="4751" y="125"/>
                    <a:pt x="4722" y="143"/>
                  </a:cubicBezTo>
                  <a:cubicBezTo>
                    <a:pt x="4710" y="149"/>
                    <a:pt x="4698" y="155"/>
                    <a:pt x="4686" y="167"/>
                  </a:cubicBezTo>
                  <a:cubicBezTo>
                    <a:pt x="4656" y="179"/>
                    <a:pt x="4633" y="202"/>
                    <a:pt x="4603" y="214"/>
                  </a:cubicBezTo>
                  <a:cubicBezTo>
                    <a:pt x="4591" y="226"/>
                    <a:pt x="4573" y="232"/>
                    <a:pt x="4567" y="238"/>
                  </a:cubicBezTo>
                  <a:cubicBezTo>
                    <a:pt x="4538" y="256"/>
                    <a:pt x="4514" y="274"/>
                    <a:pt x="4484" y="291"/>
                  </a:cubicBezTo>
                  <a:cubicBezTo>
                    <a:pt x="4472" y="297"/>
                    <a:pt x="4460" y="303"/>
                    <a:pt x="4448" y="315"/>
                  </a:cubicBezTo>
                  <a:lnTo>
                    <a:pt x="4359" y="381"/>
                  </a:lnTo>
                  <a:cubicBezTo>
                    <a:pt x="4353" y="387"/>
                    <a:pt x="4342" y="392"/>
                    <a:pt x="4336" y="392"/>
                  </a:cubicBezTo>
                  <a:cubicBezTo>
                    <a:pt x="4264" y="446"/>
                    <a:pt x="4187" y="499"/>
                    <a:pt x="4116" y="559"/>
                  </a:cubicBezTo>
                  <a:lnTo>
                    <a:pt x="4104" y="565"/>
                  </a:lnTo>
                  <a:cubicBezTo>
                    <a:pt x="4063" y="600"/>
                    <a:pt x="4009" y="642"/>
                    <a:pt x="3968" y="677"/>
                  </a:cubicBezTo>
                  <a:cubicBezTo>
                    <a:pt x="3950" y="683"/>
                    <a:pt x="3938" y="701"/>
                    <a:pt x="3920" y="713"/>
                  </a:cubicBezTo>
                  <a:cubicBezTo>
                    <a:pt x="3884" y="743"/>
                    <a:pt x="3855" y="772"/>
                    <a:pt x="3819" y="802"/>
                  </a:cubicBezTo>
                  <a:cubicBezTo>
                    <a:pt x="3801" y="820"/>
                    <a:pt x="3789" y="832"/>
                    <a:pt x="3766" y="850"/>
                  </a:cubicBezTo>
                  <a:cubicBezTo>
                    <a:pt x="3730" y="879"/>
                    <a:pt x="3700" y="909"/>
                    <a:pt x="3659" y="939"/>
                  </a:cubicBezTo>
                  <a:lnTo>
                    <a:pt x="3623" y="974"/>
                  </a:lnTo>
                  <a:cubicBezTo>
                    <a:pt x="3582" y="1010"/>
                    <a:pt x="3534" y="1057"/>
                    <a:pt x="3492" y="1099"/>
                  </a:cubicBezTo>
                  <a:lnTo>
                    <a:pt x="3451" y="1135"/>
                  </a:lnTo>
                  <a:cubicBezTo>
                    <a:pt x="3415" y="1164"/>
                    <a:pt x="3386" y="1206"/>
                    <a:pt x="3350" y="1236"/>
                  </a:cubicBezTo>
                  <a:lnTo>
                    <a:pt x="3302" y="1277"/>
                  </a:lnTo>
                  <a:cubicBezTo>
                    <a:pt x="3267" y="1307"/>
                    <a:pt x="3237" y="1343"/>
                    <a:pt x="3202" y="1372"/>
                  </a:cubicBezTo>
                  <a:lnTo>
                    <a:pt x="3166" y="1414"/>
                  </a:lnTo>
                  <a:lnTo>
                    <a:pt x="3029" y="1544"/>
                  </a:lnTo>
                  <a:lnTo>
                    <a:pt x="2994" y="1580"/>
                  </a:lnTo>
                  <a:cubicBezTo>
                    <a:pt x="2964" y="1622"/>
                    <a:pt x="2928" y="1651"/>
                    <a:pt x="2899" y="1687"/>
                  </a:cubicBezTo>
                  <a:lnTo>
                    <a:pt x="2851" y="1728"/>
                  </a:lnTo>
                  <a:cubicBezTo>
                    <a:pt x="2821" y="1770"/>
                    <a:pt x="2786" y="1806"/>
                    <a:pt x="2756" y="1841"/>
                  </a:cubicBezTo>
                  <a:lnTo>
                    <a:pt x="2721" y="1877"/>
                  </a:lnTo>
                  <a:cubicBezTo>
                    <a:pt x="2673" y="1924"/>
                    <a:pt x="2637" y="1978"/>
                    <a:pt x="2590" y="2025"/>
                  </a:cubicBezTo>
                  <a:cubicBezTo>
                    <a:pt x="2584" y="2043"/>
                    <a:pt x="2572" y="2049"/>
                    <a:pt x="2560" y="2067"/>
                  </a:cubicBezTo>
                  <a:cubicBezTo>
                    <a:pt x="2531" y="2103"/>
                    <a:pt x="2501" y="2138"/>
                    <a:pt x="2465" y="2174"/>
                  </a:cubicBezTo>
                  <a:cubicBezTo>
                    <a:pt x="2453" y="2192"/>
                    <a:pt x="2436" y="2204"/>
                    <a:pt x="2430" y="2227"/>
                  </a:cubicBezTo>
                  <a:cubicBezTo>
                    <a:pt x="2400" y="2263"/>
                    <a:pt x="2370" y="2304"/>
                    <a:pt x="2341" y="2346"/>
                  </a:cubicBezTo>
                  <a:cubicBezTo>
                    <a:pt x="2335" y="2364"/>
                    <a:pt x="2317" y="2370"/>
                    <a:pt x="2311" y="2382"/>
                  </a:cubicBezTo>
                  <a:cubicBezTo>
                    <a:pt x="2275" y="2435"/>
                    <a:pt x="2228" y="2489"/>
                    <a:pt x="2192" y="2542"/>
                  </a:cubicBezTo>
                  <a:cubicBezTo>
                    <a:pt x="2186" y="2554"/>
                    <a:pt x="2168" y="2560"/>
                    <a:pt x="2162" y="2578"/>
                  </a:cubicBezTo>
                  <a:cubicBezTo>
                    <a:pt x="2133" y="2625"/>
                    <a:pt x="2103" y="2661"/>
                    <a:pt x="2073" y="2702"/>
                  </a:cubicBezTo>
                  <a:cubicBezTo>
                    <a:pt x="2055" y="2720"/>
                    <a:pt x="2050" y="2738"/>
                    <a:pt x="2038" y="2756"/>
                  </a:cubicBezTo>
                  <a:cubicBezTo>
                    <a:pt x="2008" y="2797"/>
                    <a:pt x="1978" y="2839"/>
                    <a:pt x="1949" y="2880"/>
                  </a:cubicBezTo>
                  <a:cubicBezTo>
                    <a:pt x="1937" y="2898"/>
                    <a:pt x="1931" y="2910"/>
                    <a:pt x="1919" y="2916"/>
                  </a:cubicBezTo>
                  <a:cubicBezTo>
                    <a:pt x="1877" y="2970"/>
                    <a:pt x="1842" y="3029"/>
                    <a:pt x="1806" y="3082"/>
                  </a:cubicBezTo>
                  <a:cubicBezTo>
                    <a:pt x="1800" y="3094"/>
                    <a:pt x="1788" y="3106"/>
                    <a:pt x="1782" y="3118"/>
                  </a:cubicBezTo>
                  <a:cubicBezTo>
                    <a:pt x="1753" y="3165"/>
                    <a:pt x="1723" y="3207"/>
                    <a:pt x="1699" y="3255"/>
                  </a:cubicBezTo>
                  <a:cubicBezTo>
                    <a:pt x="1693" y="3266"/>
                    <a:pt x="1681" y="3290"/>
                    <a:pt x="1670" y="3302"/>
                  </a:cubicBezTo>
                  <a:cubicBezTo>
                    <a:pt x="1640" y="3350"/>
                    <a:pt x="1622" y="3391"/>
                    <a:pt x="1592" y="3439"/>
                  </a:cubicBezTo>
                  <a:cubicBezTo>
                    <a:pt x="1580" y="3450"/>
                    <a:pt x="1575" y="3468"/>
                    <a:pt x="1569" y="3474"/>
                  </a:cubicBezTo>
                  <a:cubicBezTo>
                    <a:pt x="1533" y="3534"/>
                    <a:pt x="1503" y="3587"/>
                    <a:pt x="1462" y="3646"/>
                  </a:cubicBezTo>
                  <a:cubicBezTo>
                    <a:pt x="1456" y="3658"/>
                    <a:pt x="1450" y="3670"/>
                    <a:pt x="1444" y="3682"/>
                  </a:cubicBezTo>
                  <a:cubicBezTo>
                    <a:pt x="1414" y="3730"/>
                    <a:pt x="1390" y="3771"/>
                    <a:pt x="1361" y="3825"/>
                  </a:cubicBezTo>
                  <a:cubicBezTo>
                    <a:pt x="1355" y="3836"/>
                    <a:pt x="1337" y="3860"/>
                    <a:pt x="1331" y="3878"/>
                  </a:cubicBezTo>
                  <a:cubicBezTo>
                    <a:pt x="1307" y="3920"/>
                    <a:pt x="1278" y="3967"/>
                    <a:pt x="1254" y="4009"/>
                  </a:cubicBezTo>
                  <a:cubicBezTo>
                    <a:pt x="1248" y="4026"/>
                    <a:pt x="1242" y="4038"/>
                    <a:pt x="1236" y="4044"/>
                  </a:cubicBezTo>
                  <a:lnTo>
                    <a:pt x="1147" y="4222"/>
                  </a:lnTo>
                  <a:cubicBezTo>
                    <a:pt x="1135" y="4240"/>
                    <a:pt x="1129" y="4246"/>
                    <a:pt x="1129" y="4264"/>
                  </a:cubicBezTo>
                  <a:cubicBezTo>
                    <a:pt x="1105" y="4306"/>
                    <a:pt x="1076" y="4359"/>
                    <a:pt x="1058" y="4401"/>
                  </a:cubicBezTo>
                  <a:cubicBezTo>
                    <a:pt x="1046" y="4418"/>
                    <a:pt x="1040" y="4442"/>
                    <a:pt x="1028" y="4454"/>
                  </a:cubicBezTo>
                  <a:cubicBezTo>
                    <a:pt x="1004" y="4501"/>
                    <a:pt x="981" y="4549"/>
                    <a:pt x="957" y="4597"/>
                  </a:cubicBezTo>
                  <a:lnTo>
                    <a:pt x="939" y="4638"/>
                  </a:lnTo>
                  <a:cubicBezTo>
                    <a:pt x="909" y="4697"/>
                    <a:pt x="886" y="4757"/>
                    <a:pt x="856" y="4816"/>
                  </a:cubicBezTo>
                  <a:cubicBezTo>
                    <a:pt x="850" y="4834"/>
                    <a:pt x="850" y="4840"/>
                    <a:pt x="838" y="4858"/>
                  </a:cubicBezTo>
                  <a:cubicBezTo>
                    <a:pt x="820" y="4905"/>
                    <a:pt x="797" y="4953"/>
                    <a:pt x="773" y="5006"/>
                  </a:cubicBezTo>
                  <a:cubicBezTo>
                    <a:pt x="767" y="5018"/>
                    <a:pt x="761" y="5042"/>
                    <a:pt x="749" y="5054"/>
                  </a:cubicBezTo>
                  <a:cubicBezTo>
                    <a:pt x="731" y="5101"/>
                    <a:pt x="714" y="5155"/>
                    <a:pt x="690" y="5196"/>
                  </a:cubicBezTo>
                  <a:cubicBezTo>
                    <a:pt x="684" y="5214"/>
                    <a:pt x="678" y="5226"/>
                    <a:pt x="678" y="5244"/>
                  </a:cubicBezTo>
                  <a:cubicBezTo>
                    <a:pt x="654" y="5303"/>
                    <a:pt x="630" y="5362"/>
                    <a:pt x="601" y="5428"/>
                  </a:cubicBezTo>
                  <a:cubicBezTo>
                    <a:pt x="595" y="5434"/>
                    <a:pt x="595" y="5452"/>
                    <a:pt x="589" y="5458"/>
                  </a:cubicBezTo>
                  <a:cubicBezTo>
                    <a:pt x="565" y="5511"/>
                    <a:pt x="553" y="5558"/>
                    <a:pt x="535" y="5606"/>
                  </a:cubicBezTo>
                  <a:cubicBezTo>
                    <a:pt x="529" y="5618"/>
                    <a:pt x="524" y="5642"/>
                    <a:pt x="512" y="5659"/>
                  </a:cubicBezTo>
                  <a:cubicBezTo>
                    <a:pt x="500" y="5701"/>
                    <a:pt x="482" y="5754"/>
                    <a:pt x="464" y="5796"/>
                  </a:cubicBezTo>
                  <a:cubicBezTo>
                    <a:pt x="452" y="5814"/>
                    <a:pt x="452" y="5826"/>
                    <a:pt x="446" y="5843"/>
                  </a:cubicBezTo>
                  <a:cubicBezTo>
                    <a:pt x="423" y="5903"/>
                    <a:pt x="411" y="5968"/>
                    <a:pt x="387" y="6028"/>
                  </a:cubicBezTo>
                  <a:cubicBezTo>
                    <a:pt x="387" y="6033"/>
                    <a:pt x="381" y="6051"/>
                    <a:pt x="381" y="6057"/>
                  </a:cubicBezTo>
                  <a:lnTo>
                    <a:pt x="333" y="6212"/>
                  </a:lnTo>
                  <a:cubicBezTo>
                    <a:pt x="333" y="6224"/>
                    <a:pt x="328" y="6229"/>
                    <a:pt x="328" y="6235"/>
                  </a:cubicBezTo>
                  <a:cubicBezTo>
                    <a:pt x="328" y="6241"/>
                    <a:pt x="322" y="6259"/>
                    <a:pt x="322" y="6265"/>
                  </a:cubicBezTo>
                  <a:cubicBezTo>
                    <a:pt x="304" y="6313"/>
                    <a:pt x="292" y="6360"/>
                    <a:pt x="286" y="6408"/>
                  </a:cubicBezTo>
                  <a:cubicBezTo>
                    <a:pt x="274" y="6419"/>
                    <a:pt x="274" y="6437"/>
                    <a:pt x="268" y="6449"/>
                  </a:cubicBezTo>
                  <a:cubicBezTo>
                    <a:pt x="256" y="6509"/>
                    <a:pt x="238" y="6568"/>
                    <a:pt x="227" y="6639"/>
                  </a:cubicBezTo>
                  <a:cubicBezTo>
                    <a:pt x="227" y="6645"/>
                    <a:pt x="215" y="6657"/>
                    <a:pt x="215" y="6669"/>
                  </a:cubicBezTo>
                  <a:cubicBezTo>
                    <a:pt x="203" y="6716"/>
                    <a:pt x="197" y="6770"/>
                    <a:pt x="179" y="6817"/>
                  </a:cubicBezTo>
                  <a:cubicBezTo>
                    <a:pt x="173" y="6835"/>
                    <a:pt x="173" y="6853"/>
                    <a:pt x="167" y="6877"/>
                  </a:cubicBezTo>
                  <a:cubicBezTo>
                    <a:pt x="155" y="6918"/>
                    <a:pt x="143" y="6966"/>
                    <a:pt x="138" y="7013"/>
                  </a:cubicBezTo>
                  <a:cubicBezTo>
                    <a:pt x="138" y="7031"/>
                    <a:pt x="126" y="7043"/>
                    <a:pt x="126" y="7061"/>
                  </a:cubicBezTo>
                  <a:cubicBezTo>
                    <a:pt x="114" y="7120"/>
                    <a:pt x="108" y="7180"/>
                    <a:pt x="96" y="7239"/>
                  </a:cubicBezTo>
                  <a:cubicBezTo>
                    <a:pt x="96" y="7245"/>
                    <a:pt x="96" y="7263"/>
                    <a:pt x="90" y="7269"/>
                  </a:cubicBezTo>
                  <a:cubicBezTo>
                    <a:pt x="84" y="7322"/>
                    <a:pt x="78" y="7364"/>
                    <a:pt x="66" y="7417"/>
                  </a:cubicBezTo>
                  <a:cubicBezTo>
                    <a:pt x="66" y="7441"/>
                    <a:pt x="60" y="7453"/>
                    <a:pt x="60" y="7470"/>
                  </a:cubicBezTo>
                  <a:cubicBezTo>
                    <a:pt x="54" y="7512"/>
                    <a:pt x="48" y="7560"/>
                    <a:pt x="48" y="7601"/>
                  </a:cubicBezTo>
                  <a:cubicBezTo>
                    <a:pt x="48" y="7619"/>
                    <a:pt x="37" y="7631"/>
                    <a:pt x="37" y="7649"/>
                  </a:cubicBezTo>
                  <a:cubicBezTo>
                    <a:pt x="31" y="7708"/>
                    <a:pt x="25" y="7767"/>
                    <a:pt x="25" y="7827"/>
                  </a:cubicBezTo>
                  <a:lnTo>
                    <a:pt x="25" y="7833"/>
                  </a:lnTo>
                  <a:cubicBezTo>
                    <a:pt x="25" y="7856"/>
                    <a:pt x="19" y="7886"/>
                    <a:pt x="19" y="7904"/>
                  </a:cubicBezTo>
                  <a:cubicBezTo>
                    <a:pt x="19" y="7928"/>
                    <a:pt x="19" y="7951"/>
                    <a:pt x="7" y="7975"/>
                  </a:cubicBezTo>
                  <a:cubicBezTo>
                    <a:pt x="7" y="8005"/>
                    <a:pt x="7" y="8035"/>
                    <a:pt x="1" y="8064"/>
                  </a:cubicBezTo>
                  <a:lnTo>
                    <a:pt x="1" y="8124"/>
                  </a:lnTo>
                  <a:lnTo>
                    <a:pt x="1" y="8219"/>
                  </a:lnTo>
                  <a:lnTo>
                    <a:pt x="1" y="8260"/>
                  </a:lnTo>
                  <a:lnTo>
                    <a:pt x="1" y="8403"/>
                  </a:lnTo>
                  <a:lnTo>
                    <a:pt x="1" y="8539"/>
                  </a:lnTo>
                  <a:lnTo>
                    <a:pt x="1" y="8581"/>
                  </a:lnTo>
                  <a:lnTo>
                    <a:pt x="1" y="8670"/>
                  </a:lnTo>
                  <a:lnTo>
                    <a:pt x="1" y="8717"/>
                  </a:lnTo>
                  <a:cubicBezTo>
                    <a:pt x="1" y="8747"/>
                    <a:pt x="1" y="8777"/>
                    <a:pt x="7" y="8795"/>
                  </a:cubicBezTo>
                  <a:lnTo>
                    <a:pt x="7" y="8842"/>
                  </a:lnTo>
                  <a:cubicBezTo>
                    <a:pt x="7" y="8872"/>
                    <a:pt x="19" y="8902"/>
                    <a:pt x="19" y="8937"/>
                  </a:cubicBezTo>
                  <a:lnTo>
                    <a:pt x="19" y="8967"/>
                  </a:lnTo>
                  <a:cubicBezTo>
                    <a:pt x="19" y="9014"/>
                    <a:pt x="25" y="9050"/>
                    <a:pt x="31" y="9092"/>
                  </a:cubicBezTo>
                  <a:lnTo>
                    <a:pt x="31" y="9115"/>
                  </a:lnTo>
                  <a:cubicBezTo>
                    <a:pt x="37" y="9145"/>
                    <a:pt x="37" y="9181"/>
                    <a:pt x="48" y="9210"/>
                  </a:cubicBezTo>
                  <a:cubicBezTo>
                    <a:pt x="48" y="9228"/>
                    <a:pt x="48" y="9234"/>
                    <a:pt x="54" y="9252"/>
                  </a:cubicBezTo>
                  <a:cubicBezTo>
                    <a:pt x="54" y="9264"/>
                    <a:pt x="60" y="9282"/>
                    <a:pt x="60" y="9293"/>
                  </a:cubicBezTo>
                  <a:cubicBezTo>
                    <a:pt x="60" y="9311"/>
                    <a:pt x="66" y="9317"/>
                    <a:pt x="66" y="9329"/>
                  </a:cubicBezTo>
                  <a:cubicBezTo>
                    <a:pt x="66" y="9347"/>
                    <a:pt x="78" y="9353"/>
                    <a:pt x="78" y="9371"/>
                  </a:cubicBezTo>
                  <a:cubicBezTo>
                    <a:pt x="84" y="9400"/>
                    <a:pt x="84" y="9430"/>
                    <a:pt x="90" y="9460"/>
                  </a:cubicBezTo>
                  <a:cubicBezTo>
                    <a:pt x="90" y="9466"/>
                    <a:pt x="90" y="9472"/>
                    <a:pt x="96" y="9489"/>
                  </a:cubicBezTo>
                  <a:lnTo>
                    <a:pt x="120" y="9596"/>
                  </a:lnTo>
                  <a:lnTo>
                    <a:pt x="120" y="9614"/>
                  </a:lnTo>
                  <a:cubicBezTo>
                    <a:pt x="126" y="9644"/>
                    <a:pt x="138" y="9679"/>
                    <a:pt x="143" y="9709"/>
                  </a:cubicBezTo>
                  <a:cubicBezTo>
                    <a:pt x="143" y="9715"/>
                    <a:pt x="149" y="9733"/>
                    <a:pt x="149" y="9739"/>
                  </a:cubicBezTo>
                  <a:cubicBezTo>
                    <a:pt x="155" y="9763"/>
                    <a:pt x="167" y="9792"/>
                    <a:pt x="173" y="9816"/>
                  </a:cubicBezTo>
                  <a:cubicBezTo>
                    <a:pt x="173" y="9828"/>
                    <a:pt x="179" y="9834"/>
                    <a:pt x="179" y="9852"/>
                  </a:cubicBezTo>
                  <a:cubicBezTo>
                    <a:pt x="185" y="9881"/>
                    <a:pt x="197" y="9905"/>
                    <a:pt x="203" y="9935"/>
                  </a:cubicBezTo>
                  <a:cubicBezTo>
                    <a:pt x="203" y="9941"/>
                    <a:pt x="209" y="9947"/>
                    <a:pt x="209" y="9953"/>
                  </a:cubicBezTo>
                  <a:cubicBezTo>
                    <a:pt x="215" y="9994"/>
                    <a:pt x="233" y="10024"/>
                    <a:pt x="238" y="10059"/>
                  </a:cubicBezTo>
                  <a:cubicBezTo>
                    <a:pt x="238" y="10065"/>
                    <a:pt x="244" y="10071"/>
                    <a:pt x="244" y="10071"/>
                  </a:cubicBezTo>
                  <a:cubicBezTo>
                    <a:pt x="256" y="10101"/>
                    <a:pt x="268" y="10125"/>
                    <a:pt x="274" y="10154"/>
                  </a:cubicBezTo>
                  <a:cubicBezTo>
                    <a:pt x="286" y="10160"/>
                    <a:pt x="286" y="10178"/>
                    <a:pt x="292" y="10184"/>
                  </a:cubicBezTo>
                  <a:cubicBezTo>
                    <a:pt x="298" y="10208"/>
                    <a:pt x="304" y="10232"/>
                    <a:pt x="322" y="10249"/>
                  </a:cubicBezTo>
                  <a:cubicBezTo>
                    <a:pt x="328" y="10261"/>
                    <a:pt x="328" y="10273"/>
                    <a:pt x="333" y="10279"/>
                  </a:cubicBezTo>
                  <a:cubicBezTo>
                    <a:pt x="345" y="10303"/>
                    <a:pt x="357" y="10333"/>
                    <a:pt x="363" y="10356"/>
                  </a:cubicBezTo>
                  <a:cubicBezTo>
                    <a:pt x="363" y="10362"/>
                    <a:pt x="375" y="10368"/>
                    <a:pt x="375" y="10380"/>
                  </a:cubicBezTo>
                  <a:lnTo>
                    <a:pt x="417" y="10469"/>
                  </a:lnTo>
                  <a:cubicBezTo>
                    <a:pt x="417" y="10475"/>
                    <a:pt x="423" y="10481"/>
                    <a:pt x="423" y="10487"/>
                  </a:cubicBezTo>
                  <a:cubicBezTo>
                    <a:pt x="440" y="10511"/>
                    <a:pt x="446" y="10534"/>
                    <a:pt x="464" y="10558"/>
                  </a:cubicBezTo>
                  <a:cubicBezTo>
                    <a:pt x="470" y="10564"/>
                    <a:pt x="470" y="10570"/>
                    <a:pt x="476" y="10588"/>
                  </a:cubicBezTo>
                  <a:cubicBezTo>
                    <a:pt x="482" y="10606"/>
                    <a:pt x="500" y="10624"/>
                    <a:pt x="512" y="10647"/>
                  </a:cubicBezTo>
                  <a:cubicBezTo>
                    <a:pt x="524" y="10653"/>
                    <a:pt x="524" y="10659"/>
                    <a:pt x="529" y="10677"/>
                  </a:cubicBezTo>
                  <a:lnTo>
                    <a:pt x="571" y="10742"/>
                  </a:lnTo>
                  <a:cubicBezTo>
                    <a:pt x="571" y="10748"/>
                    <a:pt x="583" y="10748"/>
                    <a:pt x="583" y="10754"/>
                  </a:cubicBezTo>
                  <a:cubicBezTo>
                    <a:pt x="595" y="10784"/>
                    <a:pt x="619" y="10808"/>
                    <a:pt x="630" y="10837"/>
                  </a:cubicBezTo>
                  <a:cubicBezTo>
                    <a:pt x="642" y="10843"/>
                    <a:pt x="642" y="10855"/>
                    <a:pt x="648" y="10861"/>
                  </a:cubicBezTo>
                  <a:cubicBezTo>
                    <a:pt x="660" y="10885"/>
                    <a:pt x="678" y="10897"/>
                    <a:pt x="690" y="10920"/>
                  </a:cubicBezTo>
                  <a:cubicBezTo>
                    <a:pt x="702" y="10926"/>
                    <a:pt x="708" y="10932"/>
                    <a:pt x="708" y="10944"/>
                  </a:cubicBezTo>
                  <a:cubicBezTo>
                    <a:pt x="719" y="10956"/>
                    <a:pt x="737" y="10980"/>
                    <a:pt x="743" y="10992"/>
                  </a:cubicBezTo>
                  <a:cubicBezTo>
                    <a:pt x="749" y="11004"/>
                    <a:pt x="761" y="11009"/>
                    <a:pt x="761" y="11015"/>
                  </a:cubicBezTo>
                  <a:cubicBezTo>
                    <a:pt x="773" y="11039"/>
                    <a:pt x="797" y="11051"/>
                    <a:pt x="809" y="11075"/>
                  </a:cubicBezTo>
                  <a:lnTo>
                    <a:pt x="820" y="11081"/>
                  </a:lnTo>
                  <a:cubicBezTo>
                    <a:pt x="838" y="11104"/>
                    <a:pt x="856" y="11128"/>
                    <a:pt x="880" y="11152"/>
                  </a:cubicBezTo>
                  <a:lnTo>
                    <a:pt x="892" y="11164"/>
                  </a:lnTo>
                  <a:lnTo>
                    <a:pt x="939" y="11211"/>
                  </a:lnTo>
                  <a:lnTo>
                    <a:pt x="957" y="11229"/>
                  </a:lnTo>
                  <a:lnTo>
                    <a:pt x="1004" y="11277"/>
                  </a:lnTo>
                  <a:lnTo>
                    <a:pt x="1028" y="11300"/>
                  </a:lnTo>
                  <a:cubicBezTo>
                    <a:pt x="1046" y="11312"/>
                    <a:pt x="1064" y="11336"/>
                    <a:pt x="1088" y="11348"/>
                  </a:cubicBezTo>
                  <a:lnTo>
                    <a:pt x="1094" y="11360"/>
                  </a:lnTo>
                  <a:cubicBezTo>
                    <a:pt x="1117" y="11378"/>
                    <a:pt x="1135" y="11395"/>
                    <a:pt x="1159" y="11407"/>
                  </a:cubicBezTo>
                  <a:cubicBezTo>
                    <a:pt x="1165" y="11419"/>
                    <a:pt x="1177" y="11419"/>
                    <a:pt x="1183" y="11425"/>
                  </a:cubicBezTo>
                  <a:cubicBezTo>
                    <a:pt x="1194" y="11437"/>
                    <a:pt x="1218" y="11449"/>
                    <a:pt x="1236" y="11461"/>
                  </a:cubicBezTo>
                  <a:cubicBezTo>
                    <a:pt x="1242" y="11467"/>
                    <a:pt x="1248" y="11479"/>
                    <a:pt x="1254" y="11479"/>
                  </a:cubicBezTo>
                  <a:cubicBezTo>
                    <a:pt x="1272" y="11490"/>
                    <a:pt x="1295" y="11496"/>
                    <a:pt x="1307" y="11514"/>
                  </a:cubicBezTo>
                  <a:cubicBezTo>
                    <a:pt x="1313" y="11520"/>
                    <a:pt x="1325" y="11520"/>
                    <a:pt x="1331" y="11526"/>
                  </a:cubicBezTo>
                  <a:cubicBezTo>
                    <a:pt x="1355" y="11544"/>
                    <a:pt x="1385" y="11556"/>
                    <a:pt x="1402" y="11574"/>
                  </a:cubicBezTo>
                  <a:lnTo>
                    <a:pt x="8605" y="15819"/>
                  </a:lnTo>
                  <a:lnTo>
                    <a:pt x="8605" y="15819"/>
                  </a:lnTo>
                  <a:cubicBezTo>
                    <a:pt x="8605" y="15807"/>
                    <a:pt x="8599" y="15807"/>
                    <a:pt x="8587" y="15795"/>
                  </a:cubicBezTo>
                  <a:cubicBezTo>
                    <a:pt x="8575" y="15784"/>
                    <a:pt x="8552" y="15778"/>
                    <a:pt x="8540" y="15760"/>
                  </a:cubicBezTo>
                  <a:cubicBezTo>
                    <a:pt x="8528" y="15754"/>
                    <a:pt x="8522" y="15748"/>
                    <a:pt x="8516" y="15748"/>
                  </a:cubicBezTo>
                  <a:cubicBezTo>
                    <a:pt x="8498" y="15730"/>
                    <a:pt x="8480" y="15724"/>
                    <a:pt x="8463" y="15706"/>
                  </a:cubicBezTo>
                  <a:cubicBezTo>
                    <a:pt x="8457" y="15700"/>
                    <a:pt x="8451" y="15700"/>
                    <a:pt x="8439" y="15695"/>
                  </a:cubicBezTo>
                  <a:cubicBezTo>
                    <a:pt x="8421" y="15677"/>
                    <a:pt x="8397" y="15653"/>
                    <a:pt x="8373" y="15641"/>
                  </a:cubicBezTo>
                  <a:cubicBezTo>
                    <a:pt x="8373" y="15641"/>
                    <a:pt x="8368" y="15641"/>
                    <a:pt x="8368" y="15635"/>
                  </a:cubicBezTo>
                  <a:cubicBezTo>
                    <a:pt x="8344" y="15617"/>
                    <a:pt x="8332" y="15594"/>
                    <a:pt x="8308" y="15582"/>
                  </a:cubicBezTo>
                  <a:lnTo>
                    <a:pt x="8284" y="15558"/>
                  </a:lnTo>
                  <a:lnTo>
                    <a:pt x="8243" y="15516"/>
                  </a:lnTo>
                  <a:lnTo>
                    <a:pt x="8219" y="15493"/>
                  </a:lnTo>
                  <a:lnTo>
                    <a:pt x="8172" y="15445"/>
                  </a:lnTo>
                  <a:lnTo>
                    <a:pt x="8160" y="15433"/>
                  </a:lnTo>
                  <a:cubicBezTo>
                    <a:pt x="8136" y="15409"/>
                    <a:pt x="8124" y="15386"/>
                    <a:pt x="8100" y="15368"/>
                  </a:cubicBezTo>
                  <a:cubicBezTo>
                    <a:pt x="8100" y="15368"/>
                    <a:pt x="8094" y="15356"/>
                    <a:pt x="8094" y="15350"/>
                  </a:cubicBezTo>
                  <a:cubicBezTo>
                    <a:pt x="8077" y="15326"/>
                    <a:pt x="8065" y="15314"/>
                    <a:pt x="8041" y="15291"/>
                  </a:cubicBezTo>
                  <a:lnTo>
                    <a:pt x="8017" y="15267"/>
                  </a:lnTo>
                  <a:cubicBezTo>
                    <a:pt x="8005" y="15255"/>
                    <a:pt x="7993" y="15237"/>
                    <a:pt x="7982" y="15219"/>
                  </a:cubicBezTo>
                  <a:lnTo>
                    <a:pt x="7958" y="15196"/>
                  </a:lnTo>
                  <a:cubicBezTo>
                    <a:pt x="7946" y="15178"/>
                    <a:pt x="7928" y="15160"/>
                    <a:pt x="7922" y="15142"/>
                  </a:cubicBezTo>
                  <a:cubicBezTo>
                    <a:pt x="7916" y="15136"/>
                    <a:pt x="7916" y="15130"/>
                    <a:pt x="7904" y="15119"/>
                  </a:cubicBezTo>
                  <a:cubicBezTo>
                    <a:pt x="7892" y="15101"/>
                    <a:pt x="7869" y="15071"/>
                    <a:pt x="7857" y="15047"/>
                  </a:cubicBezTo>
                  <a:cubicBezTo>
                    <a:pt x="7845" y="15041"/>
                    <a:pt x="7845" y="15029"/>
                    <a:pt x="7845" y="15029"/>
                  </a:cubicBezTo>
                  <a:cubicBezTo>
                    <a:pt x="7833" y="15012"/>
                    <a:pt x="7815" y="14988"/>
                    <a:pt x="7809" y="14964"/>
                  </a:cubicBezTo>
                  <a:cubicBezTo>
                    <a:pt x="7803" y="14958"/>
                    <a:pt x="7797" y="14940"/>
                    <a:pt x="7797" y="14934"/>
                  </a:cubicBezTo>
                  <a:cubicBezTo>
                    <a:pt x="7786" y="14923"/>
                    <a:pt x="7774" y="14899"/>
                    <a:pt x="7768" y="14875"/>
                  </a:cubicBezTo>
                  <a:cubicBezTo>
                    <a:pt x="7756" y="14869"/>
                    <a:pt x="7750" y="14851"/>
                    <a:pt x="7750" y="14845"/>
                  </a:cubicBezTo>
                  <a:cubicBezTo>
                    <a:pt x="7738" y="14822"/>
                    <a:pt x="7726" y="14804"/>
                    <a:pt x="7720" y="14780"/>
                  </a:cubicBezTo>
                  <a:cubicBezTo>
                    <a:pt x="7714" y="14774"/>
                    <a:pt x="7714" y="14762"/>
                    <a:pt x="7708" y="14756"/>
                  </a:cubicBezTo>
                  <a:lnTo>
                    <a:pt x="7661" y="14667"/>
                  </a:lnTo>
                  <a:cubicBezTo>
                    <a:pt x="7655" y="14661"/>
                    <a:pt x="7655" y="14655"/>
                    <a:pt x="7655" y="14644"/>
                  </a:cubicBezTo>
                  <a:cubicBezTo>
                    <a:pt x="7649" y="14626"/>
                    <a:pt x="7631" y="14602"/>
                    <a:pt x="7625" y="14578"/>
                  </a:cubicBezTo>
                  <a:cubicBezTo>
                    <a:pt x="7619" y="14566"/>
                    <a:pt x="7619" y="14554"/>
                    <a:pt x="7607" y="14543"/>
                  </a:cubicBezTo>
                  <a:cubicBezTo>
                    <a:pt x="7602" y="14519"/>
                    <a:pt x="7596" y="14495"/>
                    <a:pt x="7590" y="14483"/>
                  </a:cubicBezTo>
                  <a:cubicBezTo>
                    <a:pt x="7578" y="14465"/>
                    <a:pt x="7578" y="14459"/>
                    <a:pt x="7572" y="14448"/>
                  </a:cubicBezTo>
                  <a:cubicBezTo>
                    <a:pt x="7566" y="14424"/>
                    <a:pt x="7560" y="14400"/>
                    <a:pt x="7542" y="14370"/>
                  </a:cubicBezTo>
                  <a:cubicBezTo>
                    <a:pt x="7542" y="14364"/>
                    <a:pt x="7536" y="14358"/>
                    <a:pt x="7536" y="14341"/>
                  </a:cubicBezTo>
                  <a:cubicBezTo>
                    <a:pt x="7518" y="14311"/>
                    <a:pt x="7512" y="14275"/>
                    <a:pt x="7507" y="14246"/>
                  </a:cubicBezTo>
                  <a:cubicBezTo>
                    <a:pt x="7507" y="14240"/>
                    <a:pt x="7501" y="14222"/>
                    <a:pt x="7501" y="14216"/>
                  </a:cubicBezTo>
                  <a:cubicBezTo>
                    <a:pt x="7489" y="14192"/>
                    <a:pt x="7483" y="14168"/>
                    <a:pt x="7477" y="14139"/>
                  </a:cubicBezTo>
                  <a:cubicBezTo>
                    <a:pt x="7471" y="14127"/>
                    <a:pt x="7471" y="14115"/>
                    <a:pt x="7459" y="14103"/>
                  </a:cubicBezTo>
                  <a:cubicBezTo>
                    <a:pt x="7453" y="14079"/>
                    <a:pt x="7447" y="14062"/>
                    <a:pt x="7447" y="14038"/>
                  </a:cubicBezTo>
                  <a:cubicBezTo>
                    <a:pt x="7447" y="14026"/>
                    <a:pt x="7441" y="14008"/>
                    <a:pt x="7441" y="14002"/>
                  </a:cubicBezTo>
                  <a:cubicBezTo>
                    <a:pt x="7429" y="13973"/>
                    <a:pt x="7423" y="13949"/>
                    <a:pt x="7417" y="13919"/>
                  </a:cubicBezTo>
                  <a:cubicBezTo>
                    <a:pt x="7417" y="13913"/>
                    <a:pt x="7411" y="13895"/>
                    <a:pt x="7411" y="13889"/>
                  </a:cubicBezTo>
                  <a:cubicBezTo>
                    <a:pt x="7400" y="13854"/>
                    <a:pt x="7394" y="13818"/>
                    <a:pt x="7388" y="13788"/>
                  </a:cubicBezTo>
                  <a:cubicBezTo>
                    <a:pt x="7388" y="13771"/>
                    <a:pt x="7382" y="13759"/>
                    <a:pt x="7382" y="13747"/>
                  </a:cubicBezTo>
                  <a:cubicBezTo>
                    <a:pt x="7370" y="13729"/>
                    <a:pt x="7370" y="13699"/>
                    <a:pt x="7364" y="13676"/>
                  </a:cubicBezTo>
                  <a:cubicBezTo>
                    <a:pt x="7364" y="13658"/>
                    <a:pt x="7358" y="13646"/>
                    <a:pt x="7358" y="13628"/>
                  </a:cubicBezTo>
                  <a:cubicBezTo>
                    <a:pt x="7352" y="13610"/>
                    <a:pt x="7352" y="13587"/>
                    <a:pt x="7352" y="13563"/>
                  </a:cubicBezTo>
                  <a:cubicBezTo>
                    <a:pt x="7352" y="13551"/>
                    <a:pt x="7340" y="13533"/>
                    <a:pt x="7340" y="13521"/>
                  </a:cubicBezTo>
                  <a:cubicBezTo>
                    <a:pt x="7340" y="13492"/>
                    <a:pt x="7334" y="13468"/>
                    <a:pt x="7334" y="13438"/>
                  </a:cubicBezTo>
                  <a:cubicBezTo>
                    <a:pt x="7334" y="13420"/>
                    <a:pt x="7334" y="13414"/>
                    <a:pt x="7328" y="13397"/>
                  </a:cubicBezTo>
                  <a:cubicBezTo>
                    <a:pt x="7322" y="13361"/>
                    <a:pt x="7322" y="13319"/>
                    <a:pt x="7311" y="13278"/>
                  </a:cubicBezTo>
                  <a:lnTo>
                    <a:pt x="7311" y="13242"/>
                  </a:lnTo>
                  <a:cubicBezTo>
                    <a:pt x="7311" y="13212"/>
                    <a:pt x="7305" y="13183"/>
                    <a:pt x="7305" y="13153"/>
                  </a:cubicBezTo>
                  <a:lnTo>
                    <a:pt x="7305" y="13112"/>
                  </a:lnTo>
                  <a:cubicBezTo>
                    <a:pt x="7305" y="13082"/>
                    <a:pt x="7305" y="13058"/>
                    <a:pt x="7299" y="13028"/>
                  </a:cubicBezTo>
                  <a:lnTo>
                    <a:pt x="7299" y="12981"/>
                  </a:lnTo>
                  <a:lnTo>
                    <a:pt x="7299" y="12892"/>
                  </a:lnTo>
                  <a:lnTo>
                    <a:pt x="7299" y="12850"/>
                  </a:lnTo>
                  <a:lnTo>
                    <a:pt x="7299" y="12714"/>
                  </a:lnTo>
                  <a:lnTo>
                    <a:pt x="7299" y="12565"/>
                  </a:lnTo>
                  <a:lnTo>
                    <a:pt x="7299" y="12524"/>
                  </a:lnTo>
                  <a:cubicBezTo>
                    <a:pt x="7299" y="12488"/>
                    <a:pt x="7299" y="12458"/>
                    <a:pt x="7305" y="12417"/>
                  </a:cubicBezTo>
                  <a:lnTo>
                    <a:pt x="7305" y="12369"/>
                  </a:lnTo>
                  <a:cubicBezTo>
                    <a:pt x="7305" y="12340"/>
                    <a:pt x="7305" y="12298"/>
                    <a:pt x="7311" y="12268"/>
                  </a:cubicBezTo>
                  <a:cubicBezTo>
                    <a:pt x="7311" y="12256"/>
                    <a:pt x="7311" y="12233"/>
                    <a:pt x="7322" y="12221"/>
                  </a:cubicBezTo>
                  <a:cubicBezTo>
                    <a:pt x="7322" y="12191"/>
                    <a:pt x="7328" y="12161"/>
                    <a:pt x="7328" y="12132"/>
                  </a:cubicBezTo>
                  <a:cubicBezTo>
                    <a:pt x="7334" y="12072"/>
                    <a:pt x="7340" y="12013"/>
                    <a:pt x="7340" y="11954"/>
                  </a:cubicBezTo>
                  <a:cubicBezTo>
                    <a:pt x="7340" y="11936"/>
                    <a:pt x="7352" y="11912"/>
                    <a:pt x="7352" y="11900"/>
                  </a:cubicBezTo>
                  <a:cubicBezTo>
                    <a:pt x="7358" y="11853"/>
                    <a:pt x="7358" y="11811"/>
                    <a:pt x="7364" y="11764"/>
                  </a:cubicBezTo>
                  <a:cubicBezTo>
                    <a:pt x="7364" y="11746"/>
                    <a:pt x="7370" y="11728"/>
                    <a:pt x="7370" y="11704"/>
                  </a:cubicBezTo>
                  <a:cubicBezTo>
                    <a:pt x="7382" y="11663"/>
                    <a:pt x="7388" y="11609"/>
                    <a:pt x="7394" y="11568"/>
                  </a:cubicBezTo>
                  <a:cubicBezTo>
                    <a:pt x="7394" y="11550"/>
                    <a:pt x="7400" y="11538"/>
                    <a:pt x="7400" y="11526"/>
                  </a:cubicBezTo>
                  <a:cubicBezTo>
                    <a:pt x="7411" y="11467"/>
                    <a:pt x="7423" y="11407"/>
                    <a:pt x="7429" y="11348"/>
                  </a:cubicBezTo>
                  <a:cubicBezTo>
                    <a:pt x="7429" y="11336"/>
                    <a:pt x="7441" y="11312"/>
                    <a:pt x="7441" y="11300"/>
                  </a:cubicBezTo>
                  <a:cubicBezTo>
                    <a:pt x="7447" y="11253"/>
                    <a:pt x="7453" y="11211"/>
                    <a:pt x="7471" y="11164"/>
                  </a:cubicBezTo>
                  <a:cubicBezTo>
                    <a:pt x="7477" y="11140"/>
                    <a:pt x="7477" y="11128"/>
                    <a:pt x="7483" y="11104"/>
                  </a:cubicBezTo>
                  <a:cubicBezTo>
                    <a:pt x="7489" y="11063"/>
                    <a:pt x="7507" y="11009"/>
                    <a:pt x="7512" y="10962"/>
                  </a:cubicBezTo>
                  <a:cubicBezTo>
                    <a:pt x="7512" y="10950"/>
                    <a:pt x="7518" y="10938"/>
                    <a:pt x="7518" y="10920"/>
                  </a:cubicBezTo>
                  <a:lnTo>
                    <a:pt x="7566" y="10742"/>
                  </a:lnTo>
                  <a:cubicBezTo>
                    <a:pt x="7572" y="10724"/>
                    <a:pt x="7572" y="10707"/>
                    <a:pt x="7578" y="10689"/>
                  </a:cubicBezTo>
                  <a:cubicBezTo>
                    <a:pt x="7596" y="10647"/>
                    <a:pt x="7602" y="10600"/>
                    <a:pt x="7619" y="10558"/>
                  </a:cubicBezTo>
                  <a:cubicBezTo>
                    <a:pt x="7625" y="10534"/>
                    <a:pt x="7631" y="10517"/>
                    <a:pt x="7631" y="10499"/>
                  </a:cubicBezTo>
                  <a:cubicBezTo>
                    <a:pt x="7649" y="10451"/>
                    <a:pt x="7661" y="10398"/>
                    <a:pt x="7679" y="10356"/>
                  </a:cubicBezTo>
                  <a:cubicBezTo>
                    <a:pt x="7685" y="10344"/>
                    <a:pt x="7685" y="10327"/>
                    <a:pt x="7691" y="10309"/>
                  </a:cubicBezTo>
                  <a:cubicBezTo>
                    <a:pt x="7714" y="10249"/>
                    <a:pt x="7726" y="10190"/>
                    <a:pt x="7750" y="10131"/>
                  </a:cubicBezTo>
                  <a:cubicBezTo>
                    <a:pt x="7756" y="10119"/>
                    <a:pt x="7768" y="10095"/>
                    <a:pt x="7768" y="10083"/>
                  </a:cubicBezTo>
                  <a:lnTo>
                    <a:pt x="7809" y="9947"/>
                  </a:lnTo>
                  <a:cubicBezTo>
                    <a:pt x="7815" y="9923"/>
                    <a:pt x="7827" y="9911"/>
                    <a:pt x="7833" y="9887"/>
                  </a:cubicBezTo>
                  <a:cubicBezTo>
                    <a:pt x="7845" y="9846"/>
                    <a:pt x="7869" y="9792"/>
                    <a:pt x="7887" y="9751"/>
                  </a:cubicBezTo>
                  <a:cubicBezTo>
                    <a:pt x="7892" y="9733"/>
                    <a:pt x="7892" y="9721"/>
                    <a:pt x="7898" y="9703"/>
                  </a:cubicBezTo>
                  <a:lnTo>
                    <a:pt x="7964" y="9525"/>
                  </a:lnTo>
                  <a:cubicBezTo>
                    <a:pt x="7976" y="9513"/>
                    <a:pt x="7982" y="9489"/>
                    <a:pt x="7987" y="9472"/>
                  </a:cubicBezTo>
                  <a:cubicBezTo>
                    <a:pt x="8005" y="9430"/>
                    <a:pt x="8023" y="9382"/>
                    <a:pt x="8041" y="9341"/>
                  </a:cubicBezTo>
                  <a:cubicBezTo>
                    <a:pt x="8047" y="9317"/>
                    <a:pt x="8053" y="9305"/>
                    <a:pt x="8065" y="9282"/>
                  </a:cubicBezTo>
                  <a:cubicBezTo>
                    <a:pt x="8082" y="9234"/>
                    <a:pt x="8100" y="9192"/>
                    <a:pt x="8124" y="9145"/>
                  </a:cubicBezTo>
                  <a:lnTo>
                    <a:pt x="8142" y="9103"/>
                  </a:lnTo>
                  <a:cubicBezTo>
                    <a:pt x="8172" y="9044"/>
                    <a:pt x="8195" y="8985"/>
                    <a:pt x="8225" y="8925"/>
                  </a:cubicBezTo>
                  <a:cubicBezTo>
                    <a:pt x="8231" y="8907"/>
                    <a:pt x="8243" y="8884"/>
                    <a:pt x="8249" y="8872"/>
                  </a:cubicBezTo>
                  <a:cubicBezTo>
                    <a:pt x="8272" y="8824"/>
                    <a:pt x="8290" y="8783"/>
                    <a:pt x="8308" y="8747"/>
                  </a:cubicBezTo>
                  <a:cubicBezTo>
                    <a:pt x="8314" y="8723"/>
                    <a:pt x="8332" y="8711"/>
                    <a:pt x="8338" y="8688"/>
                  </a:cubicBezTo>
                  <a:lnTo>
                    <a:pt x="8403" y="8551"/>
                  </a:lnTo>
                  <a:lnTo>
                    <a:pt x="8427" y="8510"/>
                  </a:lnTo>
                  <a:cubicBezTo>
                    <a:pt x="8457" y="8450"/>
                    <a:pt x="8486" y="8397"/>
                    <a:pt x="8516" y="8337"/>
                  </a:cubicBezTo>
                  <a:cubicBezTo>
                    <a:pt x="8522" y="8320"/>
                    <a:pt x="8528" y="8308"/>
                    <a:pt x="8546" y="8284"/>
                  </a:cubicBezTo>
                  <a:cubicBezTo>
                    <a:pt x="8569" y="8242"/>
                    <a:pt x="8587" y="8201"/>
                    <a:pt x="8611" y="8159"/>
                  </a:cubicBezTo>
                  <a:cubicBezTo>
                    <a:pt x="8617" y="8136"/>
                    <a:pt x="8635" y="8124"/>
                    <a:pt x="8641" y="8100"/>
                  </a:cubicBezTo>
                  <a:cubicBezTo>
                    <a:pt x="8664" y="8052"/>
                    <a:pt x="8694" y="8011"/>
                    <a:pt x="8718" y="7975"/>
                  </a:cubicBezTo>
                  <a:lnTo>
                    <a:pt x="8736" y="7928"/>
                  </a:lnTo>
                  <a:cubicBezTo>
                    <a:pt x="8765" y="7868"/>
                    <a:pt x="8807" y="7815"/>
                    <a:pt x="8837" y="7767"/>
                  </a:cubicBezTo>
                  <a:cubicBezTo>
                    <a:pt x="8843" y="7750"/>
                    <a:pt x="8854" y="7738"/>
                    <a:pt x="8866" y="7720"/>
                  </a:cubicBezTo>
                  <a:cubicBezTo>
                    <a:pt x="8884" y="7678"/>
                    <a:pt x="8914" y="7637"/>
                    <a:pt x="8938" y="7595"/>
                  </a:cubicBezTo>
                  <a:cubicBezTo>
                    <a:pt x="8955" y="7571"/>
                    <a:pt x="8961" y="7560"/>
                    <a:pt x="8973" y="7536"/>
                  </a:cubicBezTo>
                  <a:cubicBezTo>
                    <a:pt x="9003" y="7488"/>
                    <a:pt x="9027" y="7453"/>
                    <a:pt x="9056" y="7411"/>
                  </a:cubicBezTo>
                  <a:cubicBezTo>
                    <a:pt x="9062" y="7393"/>
                    <a:pt x="9080" y="7381"/>
                    <a:pt x="9086" y="7364"/>
                  </a:cubicBezTo>
                  <a:cubicBezTo>
                    <a:pt x="9122" y="7310"/>
                    <a:pt x="9163" y="7263"/>
                    <a:pt x="9199" y="7203"/>
                  </a:cubicBezTo>
                  <a:cubicBezTo>
                    <a:pt x="9205" y="7185"/>
                    <a:pt x="9223" y="7174"/>
                    <a:pt x="9229" y="7156"/>
                  </a:cubicBezTo>
                  <a:cubicBezTo>
                    <a:pt x="9258" y="7120"/>
                    <a:pt x="9288" y="7073"/>
                    <a:pt x="9312" y="7037"/>
                  </a:cubicBezTo>
                  <a:cubicBezTo>
                    <a:pt x="9324" y="7025"/>
                    <a:pt x="9329" y="7001"/>
                    <a:pt x="9347" y="6984"/>
                  </a:cubicBezTo>
                  <a:cubicBezTo>
                    <a:pt x="9377" y="6948"/>
                    <a:pt x="9407" y="6906"/>
                    <a:pt x="9436" y="6865"/>
                  </a:cubicBezTo>
                  <a:cubicBezTo>
                    <a:pt x="9442" y="6853"/>
                    <a:pt x="9460" y="6835"/>
                    <a:pt x="9466" y="6829"/>
                  </a:cubicBezTo>
                  <a:cubicBezTo>
                    <a:pt x="9502" y="6776"/>
                    <a:pt x="9549" y="6728"/>
                    <a:pt x="9585" y="6675"/>
                  </a:cubicBezTo>
                  <a:cubicBezTo>
                    <a:pt x="9591" y="6657"/>
                    <a:pt x="9609" y="6651"/>
                    <a:pt x="9614" y="6639"/>
                  </a:cubicBezTo>
                  <a:cubicBezTo>
                    <a:pt x="9644" y="6598"/>
                    <a:pt x="9674" y="6556"/>
                    <a:pt x="9704" y="6520"/>
                  </a:cubicBezTo>
                  <a:cubicBezTo>
                    <a:pt x="9715" y="6503"/>
                    <a:pt x="9733" y="6491"/>
                    <a:pt x="9739" y="6467"/>
                  </a:cubicBezTo>
                  <a:cubicBezTo>
                    <a:pt x="9769" y="6431"/>
                    <a:pt x="9804" y="6384"/>
                    <a:pt x="9834" y="6348"/>
                  </a:cubicBezTo>
                  <a:cubicBezTo>
                    <a:pt x="9846" y="6330"/>
                    <a:pt x="9858" y="6324"/>
                    <a:pt x="9864" y="6313"/>
                  </a:cubicBezTo>
                  <a:cubicBezTo>
                    <a:pt x="9911" y="6259"/>
                    <a:pt x="9947" y="6212"/>
                    <a:pt x="9994" y="6164"/>
                  </a:cubicBezTo>
                  <a:cubicBezTo>
                    <a:pt x="10000" y="6146"/>
                    <a:pt x="10012" y="6140"/>
                    <a:pt x="10024" y="6123"/>
                  </a:cubicBezTo>
                  <a:cubicBezTo>
                    <a:pt x="10054" y="6087"/>
                    <a:pt x="10090" y="6051"/>
                    <a:pt x="10125" y="6016"/>
                  </a:cubicBezTo>
                  <a:cubicBezTo>
                    <a:pt x="10143" y="5998"/>
                    <a:pt x="10155" y="5986"/>
                    <a:pt x="10161" y="5968"/>
                  </a:cubicBezTo>
                  <a:cubicBezTo>
                    <a:pt x="10202" y="5933"/>
                    <a:pt x="10232" y="5897"/>
                    <a:pt x="10268" y="5855"/>
                  </a:cubicBezTo>
                  <a:lnTo>
                    <a:pt x="10297" y="5826"/>
                  </a:lnTo>
                  <a:cubicBezTo>
                    <a:pt x="10339" y="5784"/>
                    <a:pt x="10386" y="5737"/>
                    <a:pt x="10428" y="5689"/>
                  </a:cubicBezTo>
                  <a:lnTo>
                    <a:pt x="10458" y="5659"/>
                  </a:lnTo>
                  <a:lnTo>
                    <a:pt x="10570" y="5547"/>
                  </a:lnTo>
                  <a:lnTo>
                    <a:pt x="10606" y="5511"/>
                  </a:lnTo>
                  <a:cubicBezTo>
                    <a:pt x="10648" y="5469"/>
                    <a:pt x="10683" y="5434"/>
                    <a:pt x="10719" y="5404"/>
                  </a:cubicBezTo>
                  <a:cubicBezTo>
                    <a:pt x="10725" y="5398"/>
                    <a:pt x="10743" y="5392"/>
                    <a:pt x="10749" y="5374"/>
                  </a:cubicBezTo>
                  <a:cubicBezTo>
                    <a:pt x="10796" y="5333"/>
                    <a:pt x="10844" y="5285"/>
                    <a:pt x="10891" y="5250"/>
                  </a:cubicBezTo>
                  <a:cubicBezTo>
                    <a:pt x="10897" y="5244"/>
                    <a:pt x="10903" y="5232"/>
                    <a:pt x="10921" y="5226"/>
                  </a:cubicBezTo>
                  <a:cubicBezTo>
                    <a:pt x="10956" y="5190"/>
                    <a:pt x="10992" y="5161"/>
                    <a:pt x="11040" y="5125"/>
                  </a:cubicBezTo>
                  <a:cubicBezTo>
                    <a:pt x="11051" y="5107"/>
                    <a:pt x="11069" y="5101"/>
                    <a:pt x="11075" y="5083"/>
                  </a:cubicBezTo>
                  <a:cubicBezTo>
                    <a:pt x="11111" y="5054"/>
                    <a:pt x="11158" y="5018"/>
                    <a:pt x="11194" y="4988"/>
                  </a:cubicBezTo>
                  <a:cubicBezTo>
                    <a:pt x="11200" y="4982"/>
                    <a:pt x="11212" y="4977"/>
                    <a:pt x="11224" y="4965"/>
                  </a:cubicBezTo>
                  <a:cubicBezTo>
                    <a:pt x="11277" y="4929"/>
                    <a:pt x="11319" y="4887"/>
                    <a:pt x="11372" y="4846"/>
                  </a:cubicBezTo>
                  <a:lnTo>
                    <a:pt x="11461" y="4781"/>
                  </a:lnTo>
                  <a:cubicBezTo>
                    <a:pt x="11479" y="4775"/>
                    <a:pt x="11485" y="4769"/>
                    <a:pt x="11497" y="4757"/>
                  </a:cubicBezTo>
                  <a:cubicBezTo>
                    <a:pt x="11538" y="4739"/>
                    <a:pt x="11568" y="4709"/>
                    <a:pt x="11604" y="4686"/>
                  </a:cubicBezTo>
                  <a:cubicBezTo>
                    <a:pt x="11616" y="4680"/>
                    <a:pt x="11633" y="4662"/>
                    <a:pt x="11645" y="4656"/>
                  </a:cubicBezTo>
                  <a:cubicBezTo>
                    <a:pt x="11669" y="4638"/>
                    <a:pt x="11699" y="4620"/>
                    <a:pt x="11722" y="4602"/>
                  </a:cubicBezTo>
                  <a:cubicBezTo>
                    <a:pt x="11734" y="4597"/>
                    <a:pt x="11752" y="4579"/>
                    <a:pt x="11764" y="4573"/>
                  </a:cubicBezTo>
                  <a:lnTo>
                    <a:pt x="11835" y="4531"/>
                  </a:lnTo>
                  <a:cubicBezTo>
                    <a:pt x="11847" y="4519"/>
                    <a:pt x="11865" y="4507"/>
                    <a:pt x="11883" y="4501"/>
                  </a:cubicBezTo>
                  <a:lnTo>
                    <a:pt x="11954" y="4454"/>
                  </a:lnTo>
                  <a:cubicBezTo>
                    <a:pt x="11966" y="4448"/>
                    <a:pt x="11984" y="4430"/>
                    <a:pt x="11996" y="4424"/>
                  </a:cubicBezTo>
                  <a:cubicBezTo>
                    <a:pt x="12019" y="4412"/>
                    <a:pt x="12049" y="4395"/>
                    <a:pt x="12073" y="4383"/>
                  </a:cubicBezTo>
                  <a:lnTo>
                    <a:pt x="12114" y="4359"/>
                  </a:lnTo>
                  <a:cubicBezTo>
                    <a:pt x="12150" y="4335"/>
                    <a:pt x="12197" y="4311"/>
                    <a:pt x="12233" y="4294"/>
                  </a:cubicBezTo>
                  <a:lnTo>
                    <a:pt x="4959" y="1"/>
                  </a:lnTo>
                  <a:close/>
                  <a:moveTo>
                    <a:pt x="8605" y="15819"/>
                  </a:moveTo>
                  <a:cubicBezTo>
                    <a:pt x="8605" y="15819"/>
                    <a:pt x="8605" y="15819"/>
                    <a:pt x="8605" y="15819"/>
                  </a:cubicBezTo>
                  <a:cubicBezTo>
                    <a:pt x="8607" y="15820"/>
                    <a:pt x="8609" y="15821"/>
                    <a:pt x="8610" y="15822"/>
                  </a:cubicBezTo>
                  <a:lnTo>
                    <a:pt x="8610" y="15822"/>
                  </a:lnTo>
                  <a:lnTo>
                    <a:pt x="8605" y="15819"/>
                  </a:lnTo>
                  <a:close/>
                  <a:moveTo>
                    <a:pt x="8610" y="15822"/>
                  </a:moveTo>
                  <a:lnTo>
                    <a:pt x="8676" y="15861"/>
                  </a:lnTo>
                  <a:cubicBezTo>
                    <a:pt x="8660" y="15850"/>
                    <a:pt x="8633" y="15834"/>
                    <a:pt x="8610" y="15822"/>
                  </a:cubicBez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9706338" y="-1666865"/>
              <a:ext cx="130405" cy="2622401"/>
            </a:xfrm>
            <a:custGeom>
              <a:avLst/>
              <a:gdLst/>
              <a:ahLst/>
              <a:cxnLst/>
              <a:rect l="l" t="t" r="r" b="b"/>
              <a:pathLst>
                <a:path w="601" h="12459" extrusionOk="0">
                  <a:moveTo>
                    <a:pt x="1" y="1"/>
                  </a:moveTo>
                  <a:lnTo>
                    <a:pt x="30" y="12132"/>
                  </a:lnTo>
                  <a:lnTo>
                    <a:pt x="600" y="12458"/>
                  </a:lnTo>
                  <a:lnTo>
                    <a:pt x="565"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9706338" y="-4241474"/>
              <a:ext cx="4718447" cy="2643660"/>
            </a:xfrm>
            <a:custGeom>
              <a:avLst/>
              <a:gdLst/>
              <a:ahLst/>
              <a:cxnLst/>
              <a:rect l="l" t="t" r="r" b="b"/>
              <a:pathLst>
                <a:path w="21746" h="12560" extrusionOk="0">
                  <a:moveTo>
                    <a:pt x="21175" y="0"/>
                  </a:moveTo>
                  <a:lnTo>
                    <a:pt x="1" y="12233"/>
                  </a:lnTo>
                  <a:lnTo>
                    <a:pt x="565" y="12559"/>
                  </a:lnTo>
                  <a:lnTo>
                    <a:pt x="21745" y="333"/>
                  </a:lnTo>
                  <a:lnTo>
                    <a:pt x="211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9828714" y="-4171594"/>
              <a:ext cx="4602363" cy="5127143"/>
            </a:xfrm>
            <a:custGeom>
              <a:avLst/>
              <a:gdLst/>
              <a:ahLst/>
              <a:cxnLst/>
              <a:rect l="l" t="t" r="r" b="b"/>
              <a:pathLst>
                <a:path w="21211" h="24359" extrusionOk="0">
                  <a:moveTo>
                    <a:pt x="21181" y="1"/>
                  </a:moveTo>
                  <a:lnTo>
                    <a:pt x="1" y="12227"/>
                  </a:lnTo>
                  <a:lnTo>
                    <a:pt x="36" y="24358"/>
                  </a:lnTo>
                  <a:lnTo>
                    <a:pt x="21211" y="12132"/>
                  </a:lnTo>
                  <a:lnTo>
                    <a:pt x="21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9931779" y="-4022784"/>
              <a:ext cx="4396232" cy="4830784"/>
            </a:xfrm>
            <a:custGeom>
              <a:avLst/>
              <a:gdLst/>
              <a:ahLst/>
              <a:cxnLst/>
              <a:rect l="l" t="t" r="r" b="b"/>
              <a:pathLst>
                <a:path w="20261" h="22951" extrusionOk="0">
                  <a:moveTo>
                    <a:pt x="20261" y="0"/>
                  </a:moveTo>
                  <a:lnTo>
                    <a:pt x="1" y="11698"/>
                  </a:lnTo>
                  <a:lnTo>
                    <a:pt x="1" y="22951"/>
                  </a:lnTo>
                  <a:lnTo>
                    <a:pt x="20261" y="11253"/>
                  </a:lnTo>
                  <a:lnTo>
                    <a:pt x="20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9875147" y="-3484162"/>
              <a:ext cx="4508410" cy="2543681"/>
            </a:xfrm>
            <a:custGeom>
              <a:avLst/>
              <a:gdLst/>
              <a:ahLst/>
              <a:cxnLst/>
              <a:rect l="l" t="t" r="r" b="b"/>
              <a:pathLst>
                <a:path w="20778" h="12085" extrusionOk="0">
                  <a:moveTo>
                    <a:pt x="20700" y="1"/>
                  </a:moveTo>
                  <a:lnTo>
                    <a:pt x="0" y="11948"/>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9875147" y="-2879238"/>
              <a:ext cx="4508410" cy="2543681"/>
            </a:xfrm>
            <a:custGeom>
              <a:avLst/>
              <a:gdLst/>
              <a:ahLst/>
              <a:cxnLst/>
              <a:rect l="l" t="t" r="r" b="b"/>
              <a:pathLst>
                <a:path w="20778" h="12085" extrusionOk="0">
                  <a:moveTo>
                    <a:pt x="20700" y="1"/>
                  </a:moveTo>
                  <a:lnTo>
                    <a:pt x="0" y="11942"/>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9873845" y="-2275577"/>
              <a:ext cx="4509712" cy="2544944"/>
            </a:xfrm>
            <a:custGeom>
              <a:avLst/>
              <a:gdLst/>
              <a:ahLst/>
              <a:cxnLst/>
              <a:rect l="l" t="t" r="r" b="b"/>
              <a:pathLst>
                <a:path w="20784" h="12091" extrusionOk="0">
                  <a:moveTo>
                    <a:pt x="20700" y="1"/>
                  </a:moveTo>
                  <a:lnTo>
                    <a:pt x="1" y="11948"/>
                  </a:lnTo>
                  <a:lnTo>
                    <a:pt x="84" y="12090"/>
                  </a:lnTo>
                  <a:lnTo>
                    <a:pt x="20783"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13607610" y="-3656546"/>
              <a:ext cx="36236" cy="2419917"/>
            </a:xfrm>
            <a:custGeom>
              <a:avLst/>
              <a:gdLst/>
              <a:ahLst/>
              <a:cxnLst/>
              <a:rect l="l" t="t" r="r" b="b"/>
              <a:pathLst>
                <a:path w="167"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12860336" y="-3237899"/>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12111761" y="-2816725"/>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11363185" y="-2399340"/>
              <a:ext cx="35151" cy="2421180"/>
            </a:xfrm>
            <a:custGeom>
              <a:avLst/>
              <a:gdLst/>
              <a:ahLst/>
              <a:cxnLst/>
              <a:rect l="l" t="t" r="r" b="b"/>
              <a:pathLst>
                <a:path w="162" h="11503" extrusionOk="0">
                  <a:moveTo>
                    <a:pt x="1" y="1"/>
                  </a:moveTo>
                  <a:lnTo>
                    <a:pt x="1" y="11503"/>
                  </a:lnTo>
                  <a:lnTo>
                    <a:pt x="161" y="11503"/>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10614610" y="-1979219"/>
              <a:ext cx="35151" cy="2419707"/>
            </a:xfrm>
            <a:custGeom>
              <a:avLst/>
              <a:gdLst/>
              <a:ahLst/>
              <a:cxnLst/>
              <a:rect l="l" t="t" r="r" b="b"/>
              <a:pathLst>
                <a:path w="162"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9042818" y="-851881"/>
              <a:ext cx="768109" cy="505368"/>
            </a:xfrm>
            <a:custGeom>
              <a:avLst/>
              <a:gdLst/>
              <a:ahLst/>
              <a:cxnLst/>
              <a:rect l="l" t="t" r="r" b="b"/>
              <a:pathLst>
                <a:path w="3540" h="2401" extrusionOk="0">
                  <a:moveTo>
                    <a:pt x="476" y="2292"/>
                  </a:moveTo>
                  <a:cubicBezTo>
                    <a:pt x="482" y="2292"/>
                    <a:pt x="482" y="2292"/>
                    <a:pt x="476" y="2304"/>
                  </a:cubicBezTo>
                  <a:lnTo>
                    <a:pt x="476" y="2292"/>
                  </a:lnTo>
                  <a:close/>
                  <a:moveTo>
                    <a:pt x="470" y="2316"/>
                  </a:moveTo>
                  <a:cubicBezTo>
                    <a:pt x="476" y="2316"/>
                    <a:pt x="470" y="2316"/>
                    <a:pt x="470" y="2322"/>
                  </a:cubicBezTo>
                  <a:lnTo>
                    <a:pt x="470" y="2316"/>
                  </a:lnTo>
                  <a:close/>
                  <a:moveTo>
                    <a:pt x="3154" y="0"/>
                  </a:moveTo>
                  <a:cubicBezTo>
                    <a:pt x="3148" y="0"/>
                    <a:pt x="3142" y="6"/>
                    <a:pt x="3142" y="6"/>
                  </a:cubicBezTo>
                  <a:lnTo>
                    <a:pt x="72" y="1787"/>
                  </a:lnTo>
                  <a:cubicBezTo>
                    <a:pt x="30" y="1811"/>
                    <a:pt x="1" y="1871"/>
                    <a:pt x="1" y="1942"/>
                  </a:cubicBezTo>
                  <a:cubicBezTo>
                    <a:pt x="6" y="2102"/>
                    <a:pt x="107" y="2286"/>
                    <a:pt x="244" y="2369"/>
                  </a:cubicBezTo>
                  <a:cubicBezTo>
                    <a:pt x="281" y="2390"/>
                    <a:pt x="320" y="2400"/>
                    <a:pt x="354" y="2400"/>
                  </a:cubicBezTo>
                  <a:cubicBezTo>
                    <a:pt x="381" y="2400"/>
                    <a:pt x="404" y="2394"/>
                    <a:pt x="422" y="2381"/>
                  </a:cubicBezTo>
                  <a:lnTo>
                    <a:pt x="416" y="2381"/>
                  </a:lnTo>
                  <a:lnTo>
                    <a:pt x="3480" y="600"/>
                  </a:lnTo>
                  <a:cubicBezTo>
                    <a:pt x="3486" y="600"/>
                    <a:pt x="3486" y="594"/>
                    <a:pt x="3498" y="594"/>
                  </a:cubicBezTo>
                  <a:lnTo>
                    <a:pt x="3504" y="588"/>
                  </a:lnTo>
                  <a:lnTo>
                    <a:pt x="3510" y="576"/>
                  </a:lnTo>
                  <a:lnTo>
                    <a:pt x="3516" y="570"/>
                  </a:lnTo>
                  <a:lnTo>
                    <a:pt x="3528" y="564"/>
                  </a:lnTo>
                  <a:lnTo>
                    <a:pt x="3528" y="558"/>
                  </a:lnTo>
                  <a:cubicBezTo>
                    <a:pt x="3528" y="546"/>
                    <a:pt x="3534" y="546"/>
                    <a:pt x="3534" y="540"/>
                  </a:cubicBezTo>
                  <a:lnTo>
                    <a:pt x="3534" y="534"/>
                  </a:lnTo>
                  <a:cubicBezTo>
                    <a:pt x="3534" y="529"/>
                    <a:pt x="3540" y="529"/>
                    <a:pt x="3540" y="517"/>
                  </a:cubicBezTo>
                  <a:lnTo>
                    <a:pt x="3540" y="511"/>
                  </a:lnTo>
                  <a:lnTo>
                    <a:pt x="3540" y="499"/>
                  </a:lnTo>
                  <a:lnTo>
                    <a:pt x="3540" y="487"/>
                  </a:lnTo>
                  <a:lnTo>
                    <a:pt x="3540" y="481"/>
                  </a:lnTo>
                  <a:lnTo>
                    <a:pt x="3540" y="475"/>
                  </a:lnTo>
                  <a:lnTo>
                    <a:pt x="3540" y="469"/>
                  </a:lnTo>
                  <a:lnTo>
                    <a:pt x="3540" y="445"/>
                  </a:lnTo>
                  <a:lnTo>
                    <a:pt x="3540" y="416"/>
                  </a:lnTo>
                  <a:cubicBezTo>
                    <a:pt x="3540" y="410"/>
                    <a:pt x="3540" y="392"/>
                    <a:pt x="3534" y="386"/>
                  </a:cubicBezTo>
                  <a:lnTo>
                    <a:pt x="3534" y="368"/>
                  </a:lnTo>
                  <a:cubicBezTo>
                    <a:pt x="3534" y="362"/>
                    <a:pt x="3534" y="356"/>
                    <a:pt x="3528" y="350"/>
                  </a:cubicBezTo>
                  <a:lnTo>
                    <a:pt x="3528" y="339"/>
                  </a:lnTo>
                  <a:lnTo>
                    <a:pt x="3528" y="333"/>
                  </a:lnTo>
                  <a:cubicBezTo>
                    <a:pt x="3528" y="327"/>
                    <a:pt x="3516" y="309"/>
                    <a:pt x="3516" y="303"/>
                  </a:cubicBezTo>
                  <a:lnTo>
                    <a:pt x="3516" y="297"/>
                  </a:lnTo>
                  <a:cubicBezTo>
                    <a:pt x="3510" y="279"/>
                    <a:pt x="3510" y="273"/>
                    <a:pt x="3504" y="261"/>
                  </a:cubicBezTo>
                  <a:cubicBezTo>
                    <a:pt x="3504" y="249"/>
                    <a:pt x="3504" y="249"/>
                    <a:pt x="3498" y="244"/>
                  </a:cubicBezTo>
                  <a:cubicBezTo>
                    <a:pt x="3486" y="238"/>
                    <a:pt x="3486" y="232"/>
                    <a:pt x="3480" y="220"/>
                  </a:cubicBezTo>
                  <a:cubicBezTo>
                    <a:pt x="3480" y="214"/>
                    <a:pt x="3474" y="214"/>
                    <a:pt x="3474" y="208"/>
                  </a:cubicBezTo>
                  <a:cubicBezTo>
                    <a:pt x="3468" y="202"/>
                    <a:pt x="3456" y="184"/>
                    <a:pt x="3456" y="178"/>
                  </a:cubicBezTo>
                  <a:lnTo>
                    <a:pt x="3456" y="172"/>
                  </a:lnTo>
                  <a:cubicBezTo>
                    <a:pt x="3450" y="160"/>
                    <a:pt x="3445" y="148"/>
                    <a:pt x="3439" y="143"/>
                  </a:cubicBezTo>
                  <a:lnTo>
                    <a:pt x="3427" y="131"/>
                  </a:lnTo>
                  <a:cubicBezTo>
                    <a:pt x="3421" y="125"/>
                    <a:pt x="3415" y="119"/>
                    <a:pt x="3415" y="113"/>
                  </a:cubicBezTo>
                  <a:lnTo>
                    <a:pt x="3409" y="101"/>
                  </a:lnTo>
                  <a:lnTo>
                    <a:pt x="3385" y="83"/>
                  </a:lnTo>
                  <a:cubicBezTo>
                    <a:pt x="3379" y="71"/>
                    <a:pt x="3361" y="65"/>
                    <a:pt x="3355" y="59"/>
                  </a:cubicBezTo>
                  <a:lnTo>
                    <a:pt x="3350" y="53"/>
                  </a:lnTo>
                  <a:lnTo>
                    <a:pt x="3338" y="42"/>
                  </a:lnTo>
                  <a:cubicBezTo>
                    <a:pt x="3332" y="36"/>
                    <a:pt x="3326" y="36"/>
                    <a:pt x="3320" y="30"/>
                  </a:cubicBezTo>
                  <a:cubicBezTo>
                    <a:pt x="3308" y="24"/>
                    <a:pt x="3302" y="24"/>
                    <a:pt x="3296" y="12"/>
                  </a:cubicBezTo>
                  <a:cubicBezTo>
                    <a:pt x="3290" y="6"/>
                    <a:pt x="3272" y="6"/>
                    <a:pt x="3266" y="6"/>
                  </a:cubicBezTo>
                  <a:lnTo>
                    <a:pt x="3260" y="6"/>
                  </a:lnTo>
                  <a:cubicBezTo>
                    <a:pt x="3249" y="6"/>
                    <a:pt x="3243"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6390040" y="-975644"/>
              <a:ext cx="4133469" cy="3953703"/>
            </a:xfrm>
            <a:custGeom>
              <a:avLst/>
              <a:gdLst/>
              <a:ahLst/>
              <a:cxnLst/>
              <a:rect l="l" t="t" r="r" b="b"/>
              <a:pathLst>
                <a:path w="19050" h="18784" extrusionOk="0">
                  <a:moveTo>
                    <a:pt x="16442" y="4780"/>
                  </a:moveTo>
                  <a:cubicBezTo>
                    <a:pt x="16448" y="4780"/>
                    <a:pt x="16454" y="4780"/>
                    <a:pt x="16472" y="4792"/>
                  </a:cubicBezTo>
                  <a:cubicBezTo>
                    <a:pt x="16454" y="4792"/>
                    <a:pt x="16448" y="4792"/>
                    <a:pt x="16442" y="4780"/>
                  </a:cubicBezTo>
                  <a:close/>
                  <a:moveTo>
                    <a:pt x="15534" y="4792"/>
                  </a:moveTo>
                  <a:cubicBezTo>
                    <a:pt x="15522" y="4798"/>
                    <a:pt x="15504" y="4798"/>
                    <a:pt x="15492" y="4798"/>
                  </a:cubicBezTo>
                  <a:cubicBezTo>
                    <a:pt x="15504" y="4798"/>
                    <a:pt x="15522" y="4792"/>
                    <a:pt x="15534" y="4792"/>
                  </a:cubicBezTo>
                  <a:close/>
                  <a:moveTo>
                    <a:pt x="16561" y="4804"/>
                  </a:moveTo>
                  <a:cubicBezTo>
                    <a:pt x="16566" y="4804"/>
                    <a:pt x="16571" y="4804"/>
                    <a:pt x="16580" y="4808"/>
                  </a:cubicBezTo>
                  <a:lnTo>
                    <a:pt x="16580" y="4808"/>
                  </a:lnTo>
                  <a:cubicBezTo>
                    <a:pt x="16572" y="4806"/>
                    <a:pt x="16562" y="4804"/>
                    <a:pt x="16555" y="4804"/>
                  </a:cubicBezTo>
                  <a:close/>
                  <a:moveTo>
                    <a:pt x="16680" y="4828"/>
                  </a:moveTo>
                  <a:cubicBezTo>
                    <a:pt x="16692" y="4828"/>
                    <a:pt x="16704" y="4834"/>
                    <a:pt x="16716" y="4834"/>
                  </a:cubicBezTo>
                  <a:cubicBezTo>
                    <a:pt x="16704" y="4834"/>
                    <a:pt x="16686" y="4828"/>
                    <a:pt x="16674" y="4828"/>
                  </a:cubicBezTo>
                  <a:close/>
                  <a:moveTo>
                    <a:pt x="16799" y="4857"/>
                  </a:moveTo>
                  <a:cubicBezTo>
                    <a:pt x="16805" y="4857"/>
                    <a:pt x="16822" y="4863"/>
                    <a:pt x="16828" y="4863"/>
                  </a:cubicBezTo>
                  <a:cubicBezTo>
                    <a:pt x="16811" y="4863"/>
                    <a:pt x="16805" y="4857"/>
                    <a:pt x="16793" y="4857"/>
                  </a:cubicBezTo>
                  <a:close/>
                  <a:moveTo>
                    <a:pt x="16912" y="4887"/>
                  </a:moveTo>
                  <a:cubicBezTo>
                    <a:pt x="16918" y="4887"/>
                    <a:pt x="16923" y="4893"/>
                    <a:pt x="16929" y="4893"/>
                  </a:cubicBezTo>
                  <a:cubicBezTo>
                    <a:pt x="16923" y="4893"/>
                    <a:pt x="16912" y="4887"/>
                    <a:pt x="16900" y="4887"/>
                  </a:cubicBezTo>
                  <a:close/>
                  <a:moveTo>
                    <a:pt x="15023" y="4893"/>
                  </a:moveTo>
                  <a:cubicBezTo>
                    <a:pt x="15011" y="4893"/>
                    <a:pt x="14994" y="4899"/>
                    <a:pt x="14982" y="4899"/>
                  </a:cubicBezTo>
                  <a:cubicBezTo>
                    <a:pt x="14994" y="4893"/>
                    <a:pt x="15011" y="4893"/>
                    <a:pt x="15023" y="4893"/>
                  </a:cubicBezTo>
                  <a:close/>
                  <a:moveTo>
                    <a:pt x="17018" y="4923"/>
                  </a:moveTo>
                  <a:cubicBezTo>
                    <a:pt x="17030" y="4923"/>
                    <a:pt x="17030" y="4923"/>
                    <a:pt x="17036" y="4929"/>
                  </a:cubicBezTo>
                  <a:cubicBezTo>
                    <a:pt x="17030" y="4923"/>
                    <a:pt x="17018" y="4923"/>
                    <a:pt x="17018" y="4923"/>
                  </a:cubicBezTo>
                  <a:close/>
                  <a:moveTo>
                    <a:pt x="14893" y="4929"/>
                  </a:moveTo>
                  <a:cubicBezTo>
                    <a:pt x="14875" y="4941"/>
                    <a:pt x="14863" y="4941"/>
                    <a:pt x="14845" y="4947"/>
                  </a:cubicBezTo>
                  <a:cubicBezTo>
                    <a:pt x="14845" y="4941"/>
                    <a:pt x="14851" y="4941"/>
                    <a:pt x="14851" y="4941"/>
                  </a:cubicBezTo>
                  <a:cubicBezTo>
                    <a:pt x="14869" y="4941"/>
                    <a:pt x="14875" y="4929"/>
                    <a:pt x="14893" y="4929"/>
                  </a:cubicBezTo>
                  <a:close/>
                  <a:moveTo>
                    <a:pt x="14750" y="4970"/>
                  </a:moveTo>
                  <a:cubicBezTo>
                    <a:pt x="14744" y="4976"/>
                    <a:pt x="14726" y="4982"/>
                    <a:pt x="14715" y="4982"/>
                  </a:cubicBezTo>
                  <a:cubicBezTo>
                    <a:pt x="14726" y="4976"/>
                    <a:pt x="14732" y="4976"/>
                    <a:pt x="14750" y="4970"/>
                  </a:cubicBezTo>
                  <a:close/>
                  <a:moveTo>
                    <a:pt x="14607" y="5016"/>
                  </a:moveTo>
                  <a:lnTo>
                    <a:pt x="14607" y="5016"/>
                  </a:lnTo>
                  <a:cubicBezTo>
                    <a:pt x="14599" y="5022"/>
                    <a:pt x="14593" y="5030"/>
                    <a:pt x="14584" y="5030"/>
                  </a:cubicBezTo>
                  <a:cubicBezTo>
                    <a:pt x="14592" y="5021"/>
                    <a:pt x="14601" y="5019"/>
                    <a:pt x="14607" y="5016"/>
                  </a:cubicBezTo>
                  <a:close/>
                  <a:moveTo>
                    <a:pt x="14483" y="5065"/>
                  </a:moveTo>
                  <a:cubicBezTo>
                    <a:pt x="14465" y="5071"/>
                    <a:pt x="14459" y="5077"/>
                    <a:pt x="14447" y="5077"/>
                  </a:cubicBezTo>
                  <a:cubicBezTo>
                    <a:pt x="14459" y="5071"/>
                    <a:pt x="14465" y="5071"/>
                    <a:pt x="14483" y="5065"/>
                  </a:cubicBezTo>
                  <a:close/>
                  <a:moveTo>
                    <a:pt x="17466" y="5131"/>
                  </a:moveTo>
                  <a:lnTo>
                    <a:pt x="17476" y="5137"/>
                  </a:lnTo>
                  <a:cubicBezTo>
                    <a:pt x="17476" y="5132"/>
                    <a:pt x="17469" y="5131"/>
                    <a:pt x="17466" y="5131"/>
                  </a:cubicBezTo>
                  <a:close/>
                  <a:moveTo>
                    <a:pt x="14177" y="5192"/>
                  </a:moveTo>
                  <a:lnTo>
                    <a:pt x="14177" y="5192"/>
                  </a:lnTo>
                  <a:cubicBezTo>
                    <a:pt x="14174" y="5193"/>
                    <a:pt x="14171" y="5194"/>
                    <a:pt x="14168" y="5196"/>
                  </a:cubicBezTo>
                  <a:cubicBezTo>
                    <a:pt x="14170" y="5194"/>
                    <a:pt x="14173" y="5193"/>
                    <a:pt x="14177" y="5192"/>
                  </a:cubicBezTo>
                  <a:close/>
                  <a:moveTo>
                    <a:pt x="8123" y="15552"/>
                  </a:moveTo>
                  <a:cubicBezTo>
                    <a:pt x="8129" y="15575"/>
                    <a:pt x="8129" y="15599"/>
                    <a:pt x="8129" y="15617"/>
                  </a:cubicBezTo>
                  <a:cubicBezTo>
                    <a:pt x="8129" y="15599"/>
                    <a:pt x="8123" y="15575"/>
                    <a:pt x="8123" y="15552"/>
                  </a:cubicBezTo>
                  <a:close/>
                  <a:moveTo>
                    <a:pt x="8135" y="15700"/>
                  </a:moveTo>
                  <a:cubicBezTo>
                    <a:pt x="8141" y="15724"/>
                    <a:pt x="8141" y="15736"/>
                    <a:pt x="8141" y="15754"/>
                  </a:cubicBezTo>
                  <a:cubicBezTo>
                    <a:pt x="8141" y="15736"/>
                    <a:pt x="8135" y="15718"/>
                    <a:pt x="8135" y="15700"/>
                  </a:cubicBezTo>
                  <a:close/>
                  <a:moveTo>
                    <a:pt x="8159" y="15849"/>
                  </a:moveTo>
                  <a:cubicBezTo>
                    <a:pt x="8165" y="15855"/>
                    <a:pt x="8165" y="15872"/>
                    <a:pt x="8165" y="15884"/>
                  </a:cubicBezTo>
                  <a:cubicBezTo>
                    <a:pt x="8165" y="15872"/>
                    <a:pt x="8159" y="15855"/>
                    <a:pt x="8159" y="15849"/>
                  </a:cubicBezTo>
                  <a:close/>
                  <a:moveTo>
                    <a:pt x="8242" y="16258"/>
                  </a:moveTo>
                  <a:lnTo>
                    <a:pt x="8242" y="16258"/>
                  </a:lnTo>
                  <a:cubicBezTo>
                    <a:pt x="8242" y="16270"/>
                    <a:pt x="8248" y="16288"/>
                    <a:pt x="8248" y="16300"/>
                  </a:cubicBezTo>
                  <a:cubicBezTo>
                    <a:pt x="8242" y="16288"/>
                    <a:pt x="8242" y="16270"/>
                    <a:pt x="8242" y="16258"/>
                  </a:cubicBezTo>
                  <a:close/>
                  <a:moveTo>
                    <a:pt x="8308" y="16508"/>
                  </a:moveTo>
                  <a:cubicBezTo>
                    <a:pt x="8312" y="16522"/>
                    <a:pt x="8313" y="16539"/>
                    <a:pt x="8316" y="16552"/>
                  </a:cubicBezTo>
                  <a:lnTo>
                    <a:pt x="8316" y="16552"/>
                  </a:lnTo>
                  <a:cubicBezTo>
                    <a:pt x="8316" y="16551"/>
                    <a:pt x="8315" y="16550"/>
                    <a:pt x="8313" y="16549"/>
                  </a:cubicBezTo>
                  <a:cubicBezTo>
                    <a:pt x="8313" y="16531"/>
                    <a:pt x="8308" y="16525"/>
                    <a:pt x="8308" y="16508"/>
                  </a:cubicBezTo>
                  <a:close/>
                  <a:moveTo>
                    <a:pt x="8391" y="16761"/>
                  </a:moveTo>
                  <a:cubicBezTo>
                    <a:pt x="8399" y="16777"/>
                    <a:pt x="8403" y="16794"/>
                    <a:pt x="8403" y="16799"/>
                  </a:cubicBezTo>
                  <a:cubicBezTo>
                    <a:pt x="8398" y="16784"/>
                    <a:pt x="8397" y="16774"/>
                    <a:pt x="8391" y="16761"/>
                  </a:cubicBezTo>
                  <a:close/>
                  <a:moveTo>
                    <a:pt x="8438" y="16887"/>
                  </a:moveTo>
                  <a:lnTo>
                    <a:pt x="8438" y="16887"/>
                  </a:lnTo>
                  <a:cubicBezTo>
                    <a:pt x="8440" y="16891"/>
                    <a:pt x="8443" y="16895"/>
                    <a:pt x="8444" y="16899"/>
                  </a:cubicBezTo>
                  <a:lnTo>
                    <a:pt x="8444" y="16899"/>
                  </a:lnTo>
                  <a:cubicBezTo>
                    <a:pt x="8442" y="16895"/>
                    <a:pt x="8440" y="16891"/>
                    <a:pt x="8438" y="16887"/>
                  </a:cubicBezTo>
                  <a:close/>
                  <a:moveTo>
                    <a:pt x="8485" y="17000"/>
                  </a:moveTo>
                  <a:cubicBezTo>
                    <a:pt x="8487" y="17004"/>
                    <a:pt x="8490" y="17008"/>
                    <a:pt x="8492" y="17012"/>
                  </a:cubicBezTo>
                  <a:lnTo>
                    <a:pt x="8492" y="17012"/>
                  </a:lnTo>
                  <a:cubicBezTo>
                    <a:pt x="8489" y="17009"/>
                    <a:pt x="8487" y="17005"/>
                    <a:pt x="8485" y="17000"/>
                  </a:cubicBezTo>
                  <a:close/>
                  <a:moveTo>
                    <a:pt x="8492" y="17012"/>
                  </a:moveTo>
                  <a:cubicBezTo>
                    <a:pt x="8498" y="17025"/>
                    <a:pt x="8503" y="17035"/>
                    <a:pt x="8509" y="17042"/>
                  </a:cubicBezTo>
                  <a:cubicBezTo>
                    <a:pt x="8498" y="17036"/>
                    <a:pt x="8498" y="17030"/>
                    <a:pt x="8492" y="17012"/>
                  </a:cubicBezTo>
                  <a:close/>
                  <a:moveTo>
                    <a:pt x="8527" y="17096"/>
                  </a:moveTo>
                  <a:cubicBezTo>
                    <a:pt x="8539" y="17119"/>
                    <a:pt x="8551" y="17131"/>
                    <a:pt x="8551" y="17143"/>
                  </a:cubicBezTo>
                  <a:lnTo>
                    <a:pt x="8527" y="17096"/>
                  </a:lnTo>
                  <a:close/>
                  <a:moveTo>
                    <a:pt x="8551" y="17143"/>
                  </a:moveTo>
                  <a:cubicBezTo>
                    <a:pt x="8554" y="17146"/>
                    <a:pt x="8554" y="17147"/>
                    <a:pt x="8553" y="17147"/>
                  </a:cubicBezTo>
                  <a:cubicBezTo>
                    <a:pt x="8552" y="17147"/>
                    <a:pt x="8551" y="17146"/>
                    <a:pt x="8551" y="17143"/>
                  </a:cubicBezTo>
                  <a:close/>
                  <a:moveTo>
                    <a:pt x="8587" y="17202"/>
                  </a:moveTo>
                  <a:lnTo>
                    <a:pt x="8610" y="17244"/>
                  </a:lnTo>
                  <a:cubicBezTo>
                    <a:pt x="8604" y="17244"/>
                    <a:pt x="8604" y="17244"/>
                    <a:pt x="8604" y="17238"/>
                  </a:cubicBezTo>
                  <a:cubicBezTo>
                    <a:pt x="8598" y="17220"/>
                    <a:pt x="8587" y="17214"/>
                    <a:pt x="8587" y="17202"/>
                  </a:cubicBezTo>
                  <a:close/>
                  <a:moveTo>
                    <a:pt x="8644" y="17312"/>
                  </a:moveTo>
                  <a:cubicBezTo>
                    <a:pt x="8650" y="17325"/>
                    <a:pt x="8659" y="17334"/>
                    <a:pt x="8664" y="17339"/>
                  </a:cubicBezTo>
                  <a:cubicBezTo>
                    <a:pt x="8664" y="17343"/>
                    <a:pt x="8664" y="17344"/>
                    <a:pt x="8664" y="17344"/>
                  </a:cubicBezTo>
                  <a:cubicBezTo>
                    <a:pt x="8663" y="17344"/>
                    <a:pt x="8662" y="17337"/>
                    <a:pt x="8658" y="17333"/>
                  </a:cubicBezTo>
                  <a:cubicBezTo>
                    <a:pt x="8649" y="17329"/>
                    <a:pt x="8647" y="17321"/>
                    <a:pt x="8644" y="17312"/>
                  </a:cubicBezTo>
                  <a:close/>
                  <a:moveTo>
                    <a:pt x="8699" y="17410"/>
                  </a:moveTo>
                  <a:lnTo>
                    <a:pt x="8699" y="17410"/>
                  </a:lnTo>
                  <a:cubicBezTo>
                    <a:pt x="8717" y="17428"/>
                    <a:pt x="8723" y="17446"/>
                    <a:pt x="8729" y="17458"/>
                  </a:cubicBezTo>
                  <a:cubicBezTo>
                    <a:pt x="8723" y="17452"/>
                    <a:pt x="8723" y="17446"/>
                    <a:pt x="8717" y="17440"/>
                  </a:cubicBezTo>
                  <a:cubicBezTo>
                    <a:pt x="8705" y="17428"/>
                    <a:pt x="8699" y="17416"/>
                    <a:pt x="8699" y="17410"/>
                  </a:cubicBezTo>
                  <a:close/>
                  <a:moveTo>
                    <a:pt x="8765" y="17511"/>
                  </a:moveTo>
                  <a:cubicBezTo>
                    <a:pt x="8767" y="17519"/>
                    <a:pt x="8772" y="17525"/>
                    <a:pt x="8777" y="17531"/>
                  </a:cubicBezTo>
                  <a:lnTo>
                    <a:pt x="8777" y="17531"/>
                  </a:lnTo>
                  <a:cubicBezTo>
                    <a:pt x="8772" y="17526"/>
                    <a:pt x="8768" y="17520"/>
                    <a:pt x="8765" y="17511"/>
                  </a:cubicBezTo>
                  <a:close/>
                  <a:moveTo>
                    <a:pt x="8788" y="17547"/>
                  </a:moveTo>
                  <a:cubicBezTo>
                    <a:pt x="8791" y="17551"/>
                    <a:pt x="8793" y="17554"/>
                    <a:pt x="8794" y="17559"/>
                  </a:cubicBezTo>
                  <a:lnTo>
                    <a:pt x="8788" y="17547"/>
                  </a:lnTo>
                  <a:close/>
                  <a:moveTo>
                    <a:pt x="8901" y="17689"/>
                  </a:moveTo>
                  <a:lnTo>
                    <a:pt x="8901" y="17689"/>
                  </a:lnTo>
                  <a:cubicBezTo>
                    <a:pt x="8907" y="17707"/>
                    <a:pt x="8919" y="17719"/>
                    <a:pt x="8931" y="17725"/>
                  </a:cubicBezTo>
                  <a:cubicBezTo>
                    <a:pt x="8919" y="17725"/>
                    <a:pt x="8913" y="17719"/>
                    <a:pt x="8913" y="17713"/>
                  </a:cubicBezTo>
                  <a:cubicBezTo>
                    <a:pt x="8907" y="17707"/>
                    <a:pt x="8901" y="17695"/>
                    <a:pt x="8901" y="17689"/>
                  </a:cubicBezTo>
                  <a:close/>
                  <a:moveTo>
                    <a:pt x="8964" y="17779"/>
                  </a:moveTo>
                  <a:cubicBezTo>
                    <a:pt x="8976" y="17798"/>
                    <a:pt x="8991" y="17809"/>
                    <a:pt x="8996" y="17814"/>
                  </a:cubicBezTo>
                  <a:lnTo>
                    <a:pt x="8978" y="17802"/>
                  </a:lnTo>
                  <a:cubicBezTo>
                    <a:pt x="8974" y="17793"/>
                    <a:pt x="8969" y="17787"/>
                    <a:pt x="8964" y="17779"/>
                  </a:cubicBezTo>
                  <a:close/>
                  <a:moveTo>
                    <a:pt x="9032" y="17862"/>
                  </a:moveTo>
                  <a:cubicBezTo>
                    <a:pt x="9041" y="17867"/>
                    <a:pt x="9047" y="17875"/>
                    <a:pt x="9052" y="17882"/>
                  </a:cubicBezTo>
                  <a:lnTo>
                    <a:pt x="9052" y="17882"/>
                  </a:lnTo>
                  <a:lnTo>
                    <a:pt x="9032" y="17862"/>
                  </a:lnTo>
                  <a:close/>
                  <a:moveTo>
                    <a:pt x="9353" y="18158"/>
                  </a:moveTo>
                  <a:lnTo>
                    <a:pt x="9353" y="18158"/>
                  </a:lnTo>
                  <a:cubicBezTo>
                    <a:pt x="9356" y="18160"/>
                    <a:pt x="9360" y="18163"/>
                    <a:pt x="9364" y="18166"/>
                  </a:cubicBezTo>
                  <a:lnTo>
                    <a:pt x="9364" y="18166"/>
                  </a:lnTo>
                  <a:cubicBezTo>
                    <a:pt x="9359" y="18163"/>
                    <a:pt x="9355" y="18161"/>
                    <a:pt x="9353" y="18158"/>
                  </a:cubicBezTo>
                  <a:close/>
                  <a:moveTo>
                    <a:pt x="9463" y="18238"/>
                  </a:moveTo>
                  <a:lnTo>
                    <a:pt x="9463" y="18238"/>
                  </a:lnTo>
                  <a:cubicBezTo>
                    <a:pt x="9468" y="18243"/>
                    <a:pt x="9472" y="18248"/>
                    <a:pt x="9477" y="18253"/>
                  </a:cubicBezTo>
                  <a:cubicBezTo>
                    <a:pt x="9471" y="18247"/>
                    <a:pt x="9465" y="18247"/>
                    <a:pt x="9465" y="18242"/>
                  </a:cubicBezTo>
                  <a:cubicBezTo>
                    <a:pt x="9465" y="18240"/>
                    <a:pt x="9464" y="18239"/>
                    <a:pt x="9463" y="18238"/>
                  </a:cubicBezTo>
                  <a:close/>
                  <a:moveTo>
                    <a:pt x="9596" y="18378"/>
                  </a:moveTo>
                  <a:cubicBezTo>
                    <a:pt x="9612" y="18389"/>
                    <a:pt x="9618" y="18394"/>
                    <a:pt x="9632" y="18400"/>
                  </a:cubicBezTo>
                  <a:lnTo>
                    <a:pt x="9632" y="18400"/>
                  </a:lnTo>
                  <a:cubicBezTo>
                    <a:pt x="9620" y="18393"/>
                    <a:pt x="9608" y="18385"/>
                    <a:pt x="9596" y="18378"/>
                  </a:cubicBezTo>
                  <a:close/>
                  <a:moveTo>
                    <a:pt x="7785" y="0"/>
                  </a:moveTo>
                  <a:cubicBezTo>
                    <a:pt x="7755" y="0"/>
                    <a:pt x="7732" y="0"/>
                    <a:pt x="7708" y="12"/>
                  </a:cubicBezTo>
                  <a:lnTo>
                    <a:pt x="7654" y="12"/>
                  </a:lnTo>
                  <a:cubicBezTo>
                    <a:pt x="7625" y="12"/>
                    <a:pt x="7601" y="18"/>
                    <a:pt x="7571" y="18"/>
                  </a:cubicBezTo>
                  <a:cubicBezTo>
                    <a:pt x="7559" y="18"/>
                    <a:pt x="7542" y="18"/>
                    <a:pt x="7518" y="24"/>
                  </a:cubicBezTo>
                  <a:cubicBezTo>
                    <a:pt x="7488" y="24"/>
                    <a:pt x="7458" y="30"/>
                    <a:pt x="7423" y="42"/>
                  </a:cubicBezTo>
                  <a:cubicBezTo>
                    <a:pt x="7417" y="42"/>
                    <a:pt x="7399" y="42"/>
                    <a:pt x="7393" y="48"/>
                  </a:cubicBezTo>
                  <a:lnTo>
                    <a:pt x="7363" y="48"/>
                  </a:lnTo>
                  <a:cubicBezTo>
                    <a:pt x="7334" y="54"/>
                    <a:pt x="7304" y="54"/>
                    <a:pt x="7268" y="60"/>
                  </a:cubicBezTo>
                  <a:cubicBezTo>
                    <a:pt x="7262" y="60"/>
                    <a:pt x="7251" y="60"/>
                    <a:pt x="7239" y="71"/>
                  </a:cubicBezTo>
                  <a:lnTo>
                    <a:pt x="7126" y="89"/>
                  </a:lnTo>
                  <a:cubicBezTo>
                    <a:pt x="7120" y="89"/>
                    <a:pt x="7114" y="89"/>
                    <a:pt x="7102" y="101"/>
                  </a:cubicBezTo>
                  <a:cubicBezTo>
                    <a:pt x="7072" y="107"/>
                    <a:pt x="7037" y="113"/>
                    <a:pt x="7007" y="119"/>
                  </a:cubicBezTo>
                  <a:cubicBezTo>
                    <a:pt x="7001" y="119"/>
                    <a:pt x="6995" y="131"/>
                    <a:pt x="6983" y="131"/>
                  </a:cubicBezTo>
                  <a:cubicBezTo>
                    <a:pt x="6948" y="137"/>
                    <a:pt x="6912" y="149"/>
                    <a:pt x="6876" y="161"/>
                  </a:cubicBezTo>
                  <a:cubicBezTo>
                    <a:pt x="6865" y="161"/>
                    <a:pt x="6859" y="166"/>
                    <a:pt x="6853" y="166"/>
                  </a:cubicBezTo>
                  <a:cubicBezTo>
                    <a:pt x="6817" y="172"/>
                    <a:pt x="6787" y="190"/>
                    <a:pt x="6746" y="196"/>
                  </a:cubicBezTo>
                  <a:cubicBezTo>
                    <a:pt x="6740" y="196"/>
                    <a:pt x="6734" y="202"/>
                    <a:pt x="6728" y="202"/>
                  </a:cubicBezTo>
                  <a:cubicBezTo>
                    <a:pt x="6686" y="220"/>
                    <a:pt x="6645" y="226"/>
                    <a:pt x="6609" y="238"/>
                  </a:cubicBezTo>
                  <a:cubicBezTo>
                    <a:pt x="6597" y="238"/>
                    <a:pt x="6591" y="250"/>
                    <a:pt x="6580" y="250"/>
                  </a:cubicBezTo>
                  <a:cubicBezTo>
                    <a:pt x="6538" y="261"/>
                    <a:pt x="6508" y="267"/>
                    <a:pt x="6473" y="285"/>
                  </a:cubicBezTo>
                  <a:cubicBezTo>
                    <a:pt x="6467" y="285"/>
                    <a:pt x="6461" y="291"/>
                    <a:pt x="6449" y="291"/>
                  </a:cubicBezTo>
                  <a:cubicBezTo>
                    <a:pt x="6413" y="309"/>
                    <a:pt x="6372" y="321"/>
                    <a:pt x="6330" y="339"/>
                  </a:cubicBezTo>
                  <a:cubicBezTo>
                    <a:pt x="6324" y="339"/>
                    <a:pt x="6312" y="345"/>
                    <a:pt x="6300" y="351"/>
                  </a:cubicBezTo>
                  <a:cubicBezTo>
                    <a:pt x="6265" y="368"/>
                    <a:pt x="6229" y="380"/>
                    <a:pt x="6200" y="398"/>
                  </a:cubicBezTo>
                  <a:cubicBezTo>
                    <a:pt x="6194" y="398"/>
                    <a:pt x="6182" y="404"/>
                    <a:pt x="6182" y="404"/>
                  </a:cubicBezTo>
                  <a:cubicBezTo>
                    <a:pt x="6146" y="416"/>
                    <a:pt x="6105" y="440"/>
                    <a:pt x="6063" y="457"/>
                  </a:cubicBezTo>
                  <a:cubicBezTo>
                    <a:pt x="6057" y="463"/>
                    <a:pt x="6045" y="463"/>
                    <a:pt x="6033" y="469"/>
                  </a:cubicBezTo>
                  <a:cubicBezTo>
                    <a:pt x="6021" y="475"/>
                    <a:pt x="6015" y="475"/>
                    <a:pt x="5998" y="487"/>
                  </a:cubicBezTo>
                  <a:lnTo>
                    <a:pt x="5956" y="505"/>
                  </a:lnTo>
                  <a:cubicBezTo>
                    <a:pt x="5932" y="517"/>
                    <a:pt x="5915" y="523"/>
                    <a:pt x="5897" y="535"/>
                  </a:cubicBezTo>
                  <a:cubicBezTo>
                    <a:pt x="5867" y="552"/>
                    <a:pt x="5843" y="564"/>
                    <a:pt x="5814" y="576"/>
                  </a:cubicBezTo>
                  <a:cubicBezTo>
                    <a:pt x="5796" y="582"/>
                    <a:pt x="5778" y="588"/>
                    <a:pt x="5760" y="606"/>
                  </a:cubicBezTo>
                  <a:lnTo>
                    <a:pt x="5671" y="647"/>
                  </a:lnTo>
                  <a:lnTo>
                    <a:pt x="5629" y="671"/>
                  </a:lnTo>
                  <a:cubicBezTo>
                    <a:pt x="5582" y="695"/>
                    <a:pt x="5540" y="725"/>
                    <a:pt x="5493" y="742"/>
                  </a:cubicBezTo>
                  <a:cubicBezTo>
                    <a:pt x="5451" y="766"/>
                    <a:pt x="5404" y="796"/>
                    <a:pt x="5362" y="820"/>
                  </a:cubicBezTo>
                  <a:lnTo>
                    <a:pt x="5315" y="843"/>
                  </a:lnTo>
                  <a:cubicBezTo>
                    <a:pt x="5285" y="855"/>
                    <a:pt x="5255" y="879"/>
                    <a:pt x="5226" y="891"/>
                  </a:cubicBezTo>
                  <a:cubicBezTo>
                    <a:pt x="5214" y="903"/>
                    <a:pt x="5196" y="915"/>
                    <a:pt x="5172" y="921"/>
                  </a:cubicBezTo>
                  <a:cubicBezTo>
                    <a:pt x="5143" y="938"/>
                    <a:pt x="5113" y="962"/>
                    <a:pt x="5095" y="974"/>
                  </a:cubicBezTo>
                  <a:cubicBezTo>
                    <a:pt x="5077" y="980"/>
                    <a:pt x="5065" y="998"/>
                    <a:pt x="5042" y="1004"/>
                  </a:cubicBezTo>
                  <a:cubicBezTo>
                    <a:pt x="5012" y="1027"/>
                    <a:pt x="4982" y="1039"/>
                    <a:pt x="4959" y="1063"/>
                  </a:cubicBezTo>
                  <a:cubicBezTo>
                    <a:pt x="4947" y="1069"/>
                    <a:pt x="4929" y="1087"/>
                    <a:pt x="4917" y="1093"/>
                  </a:cubicBezTo>
                  <a:cubicBezTo>
                    <a:pt x="4887" y="1117"/>
                    <a:pt x="4858" y="1140"/>
                    <a:pt x="4816" y="1158"/>
                  </a:cubicBezTo>
                  <a:cubicBezTo>
                    <a:pt x="4804" y="1170"/>
                    <a:pt x="4798" y="1176"/>
                    <a:pt x="4780" y="1182"/>
                  </a:cubicBezTo>
                  <a:lnTo>
                    <a:pt x="4537" y="1360"/>
                  </a:lnTo>
                  <a:lnTo>
                    <a:pt x="4531" y="1366"/>
                  </a:lnTo>
                  <a:cubicBezTo>
                    <a:pt x="4478" y="1413"/>
                    <a:pt x="4424" y="1449"/>
                    <a:pt x="4371" y="1497"/>
                  </a:cubicBezTo>
                  <a:cubicBezTo>
                    <a:pt x="4359" y="1502"/>
                    <a:pt x="4341" y="1514"/>
                    <a:pt x="4335" y="1526"/>
                  </a:cubicBezTo>
                  <a:cubicBezTo>
                    <a:pt x="4299" y="1556"/>
                    <a:pt x="4252" y="1592"/>
                    <a:pt x="4216" y="1621"/>
                  </a:cubicBezTo>
                  <a:cubicBezTo>
                    <a:pt x="4204" y="1633"/>
                    <a:pt x="4181" y="1651"/>
                    <a:pt x="4163" y="1663"/>
                  </a:cubicBezTo>
                  <a:cubicBezTo>
                    <a:pt x="4127" y="1704"/>
                    <a:pt x="4086" y="1734"/>
                    <a:pt x="4044" y="1770"/>
                  </a:cubicBezTo>
                  <a:cubicBezTo>
                    <a:pt x="4032" y="1776"/>
                    <a:pt x="4026" y="1793"/>
                    <a:pt x="4008" y="1799"/>
                  </a:cubicBezTo>
                  <a:cubicBezTo>
                    <a:pt x="3955" y="1841"/>
                    <a:pt x="3907" y="1888"/>
                    <a:pt x="3854" y="1942"/>
                  </a:cubicBezTo>
                  <a:lnTo>
                    <a:pt x="3818" y="1978"/>
                  </a:lnTo>
                  <a:cubicBezTo>
                    <a:pt x="3777" y="2013"/>
                    <a:pt x="3735" y="2049"/>
                    <a:pt x="3700" y="2090"/>
                  </a:cubicBezTo>
                  <a:cubicBezTo>
                    <a:pt x="3682" y="2102"/>
                    <a:pt x="3670" y="2120"/>
                    <a:pt x="3646" y="2132"/>
                  </a:cubicBezTo>
                  <a:lnTo>
                    <a:pt x="3527" y="2251"/>
                  </a:lnTo>
                  <a:lnTo>
                    <a:pt x="3492" y="2286"/>
                  </a:lnTo>
                  <a:cubicBezTo>
                    <a:pt x="3438" y="2340"/>
                    <a:pt x="3391" y="2393"/>
                    <a:pt x="3343" y="2435"/>
                  </a:cubicBezTo>
                  <a:lnTo>
                    <a:pt x="3302" y="2476"/>
                  </a:lnTo>
                  <a:cubicBezTo>
                    <a:pt x="3266" y="2512"/>
                    <a:pt x="3231" y="2554"/>
                    <a:pt x="3195" y="2595"/>
                  </a:cubicBezTo>
                  <a:cubicBezTo>
                    <a:pt x="3177" y="2607"/>
                    <a:pt x="3165" y="2631"/>
                    <a:pt x="3147" y="2643"/>
                  </a:cubicBezTo>
                  <a:cubicBezTo>
                    <a:pt x="3112" y="2690"/>
                    <a:pt x="3076" y="2726"/>
                    <a:pt x="3035" y="2773"/>
                  </a:cubicBezTo>
                  <a:lnTo>
                    <a:pt x="2999" y="2809"/>
                  </a:lnTo>
                  <a:cubicBezTo>
                    <a:pt x="2957" y="2862"/>
                    <a:pt x="2904" y="2922"/>
                    <a:pt x="2856" y="2969"/>
                  </a:cubicBezTo>
                  <a:cubicBezTo>
                    <a:pt x="2851" y="2987"/>
                    <a:pt x="2839" y="2993"/>
                    <a:pt x="2827" y="3011"/>
                  </a:cubicBezTo>
                  <a:lnTo>
                    <a:pt x="2720" y="3141"/>
                  </a:lnTo>
                  <a:cubicBezTo>
                    <a:pt x="2702" y="3159"/>
                    <a:pt x="2690" y="3177"/>
                    <a:pt x="2672" y="3195"/>
                  </a:cubicBezTo>
                  <a:cubicBezTo>
                    <a:pt x="2637" y="3236"/>
                    <a:pt x="2601" y="3284"/>
                    <a:pt x="2571" y="3325"/>
                  </a:cubicBezTo>
                  <a:cubicBezTo>
                    <a:pt x="2560" y="3343"/>
                    <a:pt x="2548" y="3355"/>
                    <a:pt x="2542" y="3367"/>
                  </a:cubicBezTo>
                  <a:cubicBezTo>
                    <a:pt x="2494" y="3426"/>
                    <a:pt x="2453" y="3486"/>
                    <a:pt x="2405" y="3533"/>
                  </a:cubicBezTo>
                  <a:cubicBezTo>
                    <a:pt x="2399" y="3551"/>
                    <a:pt x="2381" y="3557"/>
                    <a:pt x="2376" y="3575"/>
                  </a:cubicBezTo>
                  <a:cubicBezTo>
                    <a:pt x="2340" y="3616"/>
                    <a:pt x="2310" y="3670"/>
                    <a:pt x="2275" y="3711"/>
                  </a:cubicBezTo>
                  <a:cubicBezTo>
                    <a:pt x="2257" y="3729"/>
                    <a:pt x="2251" y="3753"/>
                    <a:pt x="2233" y="3765"/>
                  </a:cubicBezTo>
                  <a:cubicBezTo>
                    <a:pt x="2197" y="3812"/>
                    <a:pt x="2168" y="3860"/>
                    <a:pt x="2138" y="3907"/>
                  </a:cubicBezTo>
                  <a:cubicBezTo>
                    <a:pt x="2132" y="3919"/>
                    <a:pt x="2114" y="3937"/>
                    <a:pt x="2108" y="3943"/>
                  </a:cubicBezTo>
                  <a:cubicBezTo>
                    <a:pt x="2067" y="4002"/>
                    <a:pt x="2025" y="4062"/>
                    <a:pt x="1984" y="4127"/>
                  </a:cubicBezTo>
                  <a:cubicBezTo>
                    <a:pt x="1978" y="4145"/>
                    <a:pt x="1966" y="4151"/>
                    <a:pt x="1960" y="4169"/>
                  </a:cubicBezTo>
                  <a:cubicBezTo>
                    <a:pt x="1930" y="4216"/>
                    <a:pt x="1895" y="4264"/>
                    <a:pt x="1865" y="4317"/>
                  </a:cubicBezTo>
                  <a:cubicBezTo>
                    <a:pt x="1847" y="4329"/>
                    <a:pt x="1841" y="4353"/>
                    <a:pt x="1829" y="4365"/>
                  </a:cubicBezTo>
                  <a:cubicBezTo>
                    <a:pt x="1800" y="4418"/>
                    <a:pt x="1770" y="4466"/>
                    <a:pt x="1728" y="4513"/>
                  </a:cubicBezTo>
                  <a:lnTo>
                    <a:pt x="1710" y="4561"/>
                  </a:lnTo>
                  <a:cubicBezTo>
                    <a:pt x="1669" y="4626"/>
                    <a:pt x="1633" y="4685"/>
                    <a:pt x="1598" y="4751"/>
                  </a:cubicBezTo>
                  <a:cubicBezTo>
                    <a:pt x="1592" y="4768"/>
                    <a:pt x="1580" y="4774"/>
                    <a:pt x="1574" y="4792"/>
                  </a:cubicBezTo>
                  <a:lnTo>
                    <a:pt x="1485" y="4947"/>
                  </a:lnTo>
                  <a:cubicBezTo>
                    <a:pt x="1479" y="4970"/>
                    <a:pt x="1461" y="4982"/>
                    <a:pt x="1455" y="5006"/>
                  </a:cubicBezTo>
                  <a:cubicBezTo>
                    <a:pt x="1425" y="5059"/>
                    <a:pt x="1396" y="5107"/>
                    <a:pt x="1372" y="5160"/>
                  </a:cubicBezTo>
                  <a:lnTo>
                    <a:pt x="1354" y="5208"/>
                  </a:lnTo>
                  <a:cubicBezTo>
                    <a:pt x="1313" y="5273"/>
                    <a:pt x="1283" y="5338"/>
                    <a:pt x="1247" y="5404"/>
                  </a:cubicBezTo>
                  <a:cubicBezTo>
                    <a:pt x="1241" y="5422"/>
                    <a:pt x="1235" y="5427"/>
                    <a:pt x="1235" y="5445"/>
                  </a:cubicBezTo>
                  <a:cubicBezTo>
                    <a:pt x="1206" y="5493"/>
                    <a:pt x="1182" y="5552"/>
                    <a:pt x="1152" y="5606"/>
                  </a:cubicBezTo>
                  <a:cubicBezTo>
                    <a:pt x="1146" y="5629"/>
                    <a:pt x="1129" y="5641"/>
                    <a:pt x="1123" y="5665"/>
                  </a:cubicBezTo>
                  <a:cubicBezTo>
                    <a:pt x="1099" y="5718"/>
                    <a:pt x="1069" y="5772"/>
                    <a:pt x="1045" y="5819"/>
                  </a:cubicBezTo>
                  <a:lnTo>
                    <a:pt x="1028" y="5867"/>
                  </a:lnTo>
                  <a:lnTo>
                    <a:pt x="939" y="6069"/>
                  </a:lnTo>
                  <a:cubicBezTo>
                    <a:pt x="927" y="6081"/>
                    <a:pt x="927" y="6087"/>
                    <a:pt x="921" y="6104"/>
                  </a:cubicBezTo>
                  <a:cubicBezTo>
                    <a:pt x="897" y="6164"/>
                    <a:pt x="867" y="6217"/>
                    <a:pt x="849" y="6277"/>
                  </a:cubicBezTo>
                  <a:cubicBezTo>
                    <a:pt x="838" y="6294"/>
                    <a:pt x="832" y="6312"/>
                    <a:pt x="826" y="6336"/>
                  </a:cubicBezTo>
                  <a:cubicBezTo>
                    <a:pt x="802" y="6383"/>
                    <a:pt x="778" y="6437"/>
                    <a:pt x="760" y="6496"/>
                  </a:cubicBezTo>
                  <a:cubicBezTo>
                    <a:pt x="749" y="6514"/>
                    <a:pt x="743" y="6526"/>
                    <a:pt x="743" y="6544"/>
                  </a:cubicBezTo>
                  <a:cubicBezTo>
                    <a:pt x="713" y="6609"/>
                    <a:pt x="689" y="6674"/>
                    <a:pt x="659" y="6752"/>
                  </a:cubicBezTo>
                  <a:cubicBezTo>
                    <a:pt x="654" y="6764"/>
                    <a:pt x="654" y="6769"/>
                    <a:pt x="648" y="6787"/>
                  </a:cubicBezTo>
                  <a:cubicBezTo>
                    <a:pt x="624" y="6847"/>
                    <a:pt x="600" y="6900"/>
                    <a:pt x="588" y="6959"/>
                  </a:cubicBezTo>
                  <a:cubicBezTo>
                    <a:pt x="582" y="6977"/>
                    <a:pt x="570" y="6995"/>
                    <a:pt x="564" y="7019"/>
                  </a:cubicBezTo>
                  <a:cubicBezTo>
                    <a:pt x="541" y="7066"/>
                    <a:pt x="529" y="7126"/>
                    <a:pt x="511" y="7179"/>
                  </a:cubicBezTo>
                  <a:cubicBezTo>
                    <a:pt x="505" y="7197"/>
                    <a:pt x="505" y="7209"/>
                    <a:pt x="499" y="7227"/>
                  </a:cubicBezTo>
                  <a:cubicBezTo>
                    <a:pt x="475" y="7292"/>
                    <a:pt x="452" y="7357"/>
                    <a:pt x="434" y="7434"/>
                  </a:cubicBezTo>
                  <a:cubicBezTo>
                    <a:pt x="434" y="7446"/>
                    <a:pt x="422" y="7452"/>
                    <a:pt x="422" y="7470"/>
                  </a:cubicBezTo>
                  <a:cubicBezTo>
                    <a:pt x="410" y="7530"/>
                    <a:pt x="386" y="7583"/>
                    <a:pt x="374" y="7642"/>
                  </a:cubicBezTo>
                  <a:cubicBezTo>
                    <a:pt x="374" y="7648"/>
                    <a:pt x="363" y="7660"/>
                    <a:pt x="363" y="7672"/>
                  </a:cubicBezTo>
                  <a:lnTo>
                    <a:pt x="345" y="7737"/>
                  </a:lnTo>
                  <a:cubicBezTo>
                    <a:pt x="345" y="7749"/>
                    <a:pt x="333" y="7761"/>
                    <a:pt x="333" y="7773"/>
                  </a:cubicBezTo>
                  <a:cubicBezTo>
                    <a:pt x="321" y="7826"/>
                    <a:pt x="303" y="7868"/>
                    <a:pt x="297" y="7921"/>
                  </a:cubicBezTo>
                  <a:cubicBezTo>
                    <a:pt x="297" y="7939"/>
                    <a:pt x="291" y="7951"/>
                    <a:pt x="291" y="7957"/>
                  </a:cubicBezTo>
                  <a:cubicBezTo>
                    <a:pt x="285" y="8005"/>
                    <a:pt x="268" y="8040"/>
                    <a:pt x="262" y="8088"/>
                  </a:cubicBezTo>
                  <a:cubicBezTo>
                    <a:pt x="262" y="8094"/>
                    <a:pt x="256" y="8105"/>
                    <a:pt x="256" y="8117"/>
                  </a:cubicBezTo>
                  <a:cubicBezTo>
                    <a:pt x="238" y="8165"/>
                    <a:pt x="232" y="8212"/>
                    <a:pt x="214" y="8266"/>
                  </a:cubicBezTo>
                  <a:cubicBezTo>
                    <a:pt x="214" y="8278"/>
                    <a:pt x="208" y="8284"/>
                    <a:pt x="208" y="8301"/>
                  </a:cubicBezTo>
                  <a:cubicBezTo>
                    <a:pt x="202" y="8343"/>
                    <a:pt x="196" y="8385"/>
                    <a:pt x="178" y="8426"/>
                  </a:cubicBezTo>
                  <a:cubicBezTo>
                    <a:pt x="178" y="8432"/>
                    <a:pt x="173" y="8450"/>
                    <a:pt x="173" y="8456"/>
                  </a:cubicBezTo>
                  <a:cubicBezTo>
                    <a:pt x="167" y="8509"/>
                    <a:pt x="149" y="8551"/>
                    <a:pt x="143" y="8604"/>
                  </a:cubicBezTo>
                  <a:cubicBezTo>
                    <a:pt x="143" y="8622"/>
                    <a:pt x="137" y="8628"/>
                    <a:pt x="137" y="8640"/>
                  </a:cubicBezTo>
                  <a:cubicBezTo>
                    <a:pt x="125" y="8687"/>
                    <a:pt x="119" y="8723"/>
                    <a:pt x="113" y="8771"/>
                  </a:cubicBezTo>
                  <a:cubicBezTo>
                    <a:pt x="113" y="8776"/>
                    <a:pt x="113" y="8782"/>
                    <a:pt x="107" y="8788"/>
                  </a:cubicBezTo>
                  <a:cubicBezTo>
                    <a:pt x="95" y="8842"/>
                    <a:pt x="89" y="8889"/>
                    <a:pt x="83" y="8937"/>
                  </a:cubicBezTo>
                  <a:cubicBezTo>
                    <a:pt x="83" y="8955"/>
                    <a:pt x="83" y="8961"/>
                    <a:pt x="78" y="8978"/>
                  </a:cubicBezTo>
                  <a:cubicBezTo>
                    <a:pt x="66" y="9020"/>
                    <a:pt x="60" y="9067"/>
                    <a:pt x="60" y="9109"/>
                  </a:cubicBezTo>
                  <a:lnTo>
                    <a:pt x="60" y="9133"/>
                  </a:lnTo>
                  <a:cubicBezTo>
                    <a:pt x="54" y="9186"/>
                    <a:pt x="48" y="9228"/>
                    <a:pt x="48" y="9281"/>
                  </a:cubicBezTo>
                  <a:lnTo>
                    <a:pt x="48" y="9311"/>
                  </a:lnTo>
                  <a:cubicBezTo>
                    <a:pt x="36" y="9352"/>
                    <a:pt x="36" y="9400"/>
                    <a:pt x="30" y="9442"/>
                  </a:cubicBezTo>
                  <a:lnTo>
                    <a:pt x="30" y="9459"/>
                  </a:lnTo>
                  <a:lnTo>
                    <a:pt x="30" y="9465"/>
                  </a:lnTo>
                  <a:cubicBezTo>
                    <a:pt x="30" y="9495"/>
                    <a:pt x="24" y="9525"/>
                    <a:pt x="24" y="9560"/>
                  </a:cubicBezTo>
                  <a:cubicBezTo>
                    <a:pt x="24" y="9584"/>
                    <a:pt x="24" y="9608"/>
                    <a:pt x="18" y="9620"/>
                  </a:cubicBezTo>
                  <a:cubicBezTo>
                    <a:pt x="18" y="9661"/>
                    <a:pt x="6" y="9691"/>
                    <a:pt x="6" y="9727"/>
                  </a:cubicBezTo>
                  <a:lnTo>
                    <a:pt x="6" y="9786"/>
                  </a:lnTo>
                  <a:cubicBezTo>
                    <a:pt x="6" y="9822"/>
                    <a:pt x="6" y="9869"/>
                    <a:pt x="0" y="9905"/>
                  </a:cubicBezTo>
                  <a:lnTo>
                    <a:pt x="0" y="9940"/>
                  </a:lnTo>
                  <a:lnTo>
                    <a:pt x="0" y="10107"/>
                  </a:lnTo>
                  <a:lnTo>
                    <a:pt x="0" y="10255"/>
                  </a:lnTo>
                  <a:lnTo>
                    <a:pt x="0" y="10297"/>
                  </a:lnTo>
                  <a:lnTo>
                    <a:pt x="0" y="10403"/>
                  </a:lnTo>
                  <a:lnTo>
                    <a:pt x="0" y="10445"/>
                  </a:lnTo>
                  <a:cubicBezTo>
                    <a:pt x="0" y="10481"/>
                    <a:pt x="0" y="10510"/>
                    <a:pt x="6" y="10540"/>
                  </a:cubicBezTo>
                  <a:lnTo>
                    <a:pt x="6" y="10588"/>
                  </a:lnTo>
                  <a:cubicBezTo>
                    <a:pt x="6" y="10623"/>
                    <a:pt x="18" y="10659"/>
                    <a:pt x="18" y="10700"/>
                  </a:cubicBezTo>
                  <a:lnTo>
                    <a:pt x="18" y="10730"/>
                  </a:lnTo>
                  <a:cubicBezTo>
                    <a:pt x="24" y="10772"/>
                    <a:pt x="24" y="10819"/>
                    <a:pt x="30" y="10867"/>
                  </a:cubicBezTo>
                  <a:lnTo>
                    <a:pt x="30" y="10896"/>
                  </a:lnTo>
                  <a:cubicBezTo>
                    <a:pt x="36" y="10938"/>
                    <a:pt x="36" y="10974"/>
                    <a:pt x="48" y="11003"/>
                  </a:cubicBezTo>
                  <a:cubicBezTo>
                    <a:pt x="48" y="11015"/>
                    <a:pt x="54" y="11033"/>
                    <a:pt x="54" y="11045"/>
                  </a:cubicBezTo>
                  <a:cubicBezTo>
                    <a:pt x="54" y="11063"/>
                    <a:pt x="60" y="11086"/>
                    <a:pt x="60" y="11098"/>
                  </a:cubicBezTo>
                  <a:cubicBezTo>
                    <a:pt x="60" y="11116"/>
                    <a:pt x="66" y="11122"/>
                    <a:pt x="66" y="11134"/>
                  </a:cubicBezTo>
                  <a:cubicBezTo>
                    <a:pt x="66" y="11152"/>
                    <a:pt x="78" y="11164"/>
                    <a:pt x="78" y="11181"/>
                  </a:cubicBezTo>
                  <a:cubicBezTo>
                    <a:pt x="83" y="11211"/>
                    <a:pt x="83" y="11241"/>
                    <a:pt x="89" y="11276"/>
                  </a:cubicBezTo>
                  <a:cubicBezTo>
                    <a:pt x="89" y="11294"/>
                    <a:pt x="95" y="11300"/>
                    <a:pt x="95" y="11312"/>
                  </a:cubicBezTo>
                  <a:cubicBezTo>
                    <a:pt x="107" y="11359"/>
                    <a:pt x="113" y="11395"/>
                    <a:pt x="119" y="11443"/>
                  </a:cubicBezTo>
                  <a:cubicBezTo>
                    <a:pt x="119" y="11449"/>
                    <a:pt x="119" y="11454"/>
                    <a:pt x="125" y="11460"/>
                  </a:cubicBezTo>
                  <a:cubicBezTo>
                    <a:pt x="137" y="11502"/>
                    <a:pt x="143" y="11532"/>
                    <a:pt x="149" y="11561"/>
                  </a:cubicBezTo>
                  <a:cubicBezTo>
                    <a:pt x="149" y="11573"/>
                    <a:pt x="155" y="11591"/>
                    <a:pt x="155" y="11597"/>
                  </a:cubicBezTo>
                  <a:cubicBezTo>
                    <a:pt x="167" y="11627"/>
                    <a:pt x="173" y="11650"/>
                    <a:pt x="178" y="11680"/>
                  </a:cubicBezTo>
                  <a:cubicBezTo>
                    <a:pt x="178" y="11692"/>
                    <a:pt x="184" y="11710"/>
                    <a:pt x="184" y="11716"/>
                  </a:cubicBezTo>
                  <a:lnTo>
                    <a:pt x="208" y="11805"/>
                  </a:lnTo>
                  <a:cubicBezTo>
                    <a:pt x="208" y="11811"/>
                    <a:pt x="214" y="11829"/>
                    <a:pt x="214" y="11835"/>
                  </a:cubicBezTo>
                  <a:cubicBezTo>
                    <a:pt x="232" y="11870"/>
                    <a:pt x="238" y="11906"/>
                    <a:pt x="256" y="11947"/>
                  </a:cubicBezTo>
                  <a:cubicBezTo>
                    <a:pt x="256" y="11953"/>
                    <a:pt x="262" y="11959"/>
                    <a:pt x="262" y="11965"/>
                  </a:cubicBezTo>
                  <a:cubicBezTo>
                    <a:pt x="268" y="11995"/>
                    <a:pt x="285" y="12025"/>
                    <a:pt x="291" y="12054"/>
                  </a:cubicBezTo>
                  <a:cubicBezTo>
                    <a:pt x="297" y="12072"/>
                    <a:pt x="297" y="12078"/>
                    <a:pt x="303" y="12096"/>
                  </a:cubicBezTo>
                  <a:cubicBezTo>
                    <a:pt x="315" y="12114"/>
                    <a:pt x="327" y="12143"/>
                    <a:pt x="333" y="12167"/>
                  </a:cubicBezTo>
                  <a:cubicBezTo>
                    <a:pt x="345" y="12185"/>
                    <a:pt x="345" y="12191"/>
                    <a:pt x="351" y="12203"/>
                  </a:cubicBezTo>
                  <a:cubicBezTo>
                    <a:pt x="363" y="12232"/>
                    <a:pt x="374" y="12256"/>
                    <a:pt x="386" y="12286"/>
                  </a:cubicBezTo>
                  <a:cubicBezTo>
                    <a:pt x="386" y="12292"/>
                    <a:pt x="392" y="12304"/>
                    <a:pt x="392" y="12310"/>
                  </a:cubicBezTo>
                  <a:cubicBezTo>
                    <a:pt x="410" y="12345"/>
                    <a:pt x="422" y="12375"/>
                    <a:pt x="440" y="12405"/>
                  </a:cubicBezTo>
                  <a:cubicBezTo>
                    <a:pt x="446" y="12410"/>
                    <a:pt x="446" y="12422"/>
                    <a:pt x="452" y="12428"/>
                  </a:cubicBezTo>
                  <a:cubicBezTo>
                    <a:pt x="469" y="12452"/>
                    <a:pt x="475" y="12482"/>
                    <a:pt x="493" y="12500"/>
                  </a:cubicBezTo>
                  <a:cubicBezTo>
                    <a:pt x="499" y="12511"/>
                    <a:pt x="505" y="12523"/>
                    <a:pt x="505" y="12529"/>
                  </a:cubicBezTo>
                  <a:cubicBezTo>
                    <a:pt x="523" y="12553"/>
                    <a:pt x="529" y="12577"/>
                    <a:pt x="541" y="12601"/>
                  </a:cubicBezTo>
                  <a:cubicBezTo>
                    <a:pt x="553" y="12606"/>
                    <a:pt x="559" y="12618"/>
                    <a:pt x="559" y="12630"/>
                  </a:cubicBezTo>
                  <a:cubicBezTo>
                    <a:pt x="570" y="12648"/>
                    <a:pt x="588" y="12678"/>
                    <a:pt x="600" y="12701"/>
                  </a:cubicBezTo>
                  <a:cubicBezTo>
                    <a:pt x="600" y="12707"/>
                    <a:pt x="612" y="12707"/>
                    <a:pt x="612" y="12719"/>
                  </a:cubicBezTo>
                  <a:cubicBezTo>
                    <a:pt x="630" y="12749"/>
                    <a:pt x="648" y="12779"/>
                    <a:pt x="671" y="12808"/>
                  </a:cubicBezTo>
                  <a:cubicBezTo>
                    <a:pt x="677" y="12814"/>
                    <a:pt x="677" y="12820"/>
                    <a:pt x="683" y="12826"/>
                  </a:cubicBezTo>
                  <a:lnTo>
                    <a:pt x="731" y="12897"/>
                  </a:lnTo>
                  <a:cubicBezTo>
                    <a:pt x="737" y="12903"/>
                    <a:pt x="743" y="12909"/>
                    <a:pt x="749" y="12927"/>
                  </a:cubicBezTo>
                  <a:cubicBezTo>
                    <a:pt x="766" y="12945"/>
                    <a:pt x="778" y="12963"/>
                    <a:pt x="796" y="12986"/>
                  </a:cubicBezTo>
                  <a:lnTo>
                    <a:pt x="820" y="13004"/>
                  </a:lnTo>
                  <a:cubicBezTo>
                    <a:pt x="832" y="13028"/>
                    <a:pt x="855" y="13052"/>
                    <a:pt x="879" y="13076"/>
                  </a:cubicBezTo>
                  <a:lnTo>
                    <a:pt x="885" y="13081"/>
                  </a:lnTo>
                  <a:cubicBezTo>
                    <a:pt x="909" y="13105"/>
                    <a:pt x="927" y="13135"/>
                    <a:pt x="950" y="13153"/>
                  </a:cubicBezTo>
                  <a:lnTo>
                    <a:pt x="974" y="13176"/>
                  </a:lnTo>
                  <a:lnTo>
                    <a:pt x="1028" y="13230"/>
                  </a:lnTo>
                  <a:lnTo>
                    <a:pt x="1045" y="13254"/>
                  </a:lnTo>
                  <a:cubicBezTo>
                    <a:pt x="1063" y="13266"/>
                    <a:pt x="1087" y="13283"/>
                    <a:pt x="1099" y="13295"/>
                  </a:cubicBezTo>
                  <a:lnTo>
                    <a:pt x="1123" y="13319"/>
                  </a:lnTo>
                  <a:cubicBezTo>
                    <a:pt x="1146" y="13343"/>
                    <a:pt x="1164" y="13355"/>
                    <a:pt x="1188" y="13378"/>
                  </a:cubicBezTo>
                  <a:cubicBezTo>
                    <a:pt x="1188" y="13378"/>
                    <a:pt x="1194" y="13378"/>
                    <a:pt x="1194" y="13384"/>
                  </a:cubicBezTo>
                  <a:cubicBezTo>
                    <a:pt x="1218" y="13408"/>
                    <a:pt x="1247" y="13432"/>
                    <a:pt x="1271" y="13444"/>
                  </a:cubicBezTo>
                  <a:cubicBezTo>
                    <a:pt x="1277" y="13450"/>
                    <a:pt x="1283" y="13462"/>
                    <a:pt x="1295" y="13462"/>
                  </a:cubicBezTo>
                  <a:cubicBezTo>
                    <a:pt x="1313" y="13473"/>
                    <a:pt x="1330" y="13491"/>
                    <a:pt x="1354" y="13503"/>
                  </a:cubicBezTo>
                  <a:cubicBezTo>
                    <a:pt x="1360" y="13509"/>
                    <a:pt x="1366" y="13521"/>
                    <a:pt x="1384" y="13527"/>
                  </a:cubicBezTo>
                  <a:cubicBezTo>
                    <a:pt x="1402" y="13539"/>
                    <a:pt x="1420" y="13551"/>
                    <a:pt x="1443" y="13562"/>
                  </a:cubicBezTo>
                  <a:cubicBezTo>
                    <a:pt x="1449" y="13568"/>
                    <a:pt x="1455" y="13568"/>
                    <a:pt x="1461" y="13580"/>
                  </a:cubicBezTo>
                  <a:cubicBezTo>
                    <a:pt x="1491" y="13592"/>
                    <a:pt x="1515" y="13616"/>
                    <a:pt x="1544" y="13628"/>
                  </a:cubicBezTo>
                  <a:lnTo>
                    <a:pt x="9638" y="18402"/>
                  </a:lnTo>
                  <a:cubicBezTo>
                    <a:pt x="9636" y="18401"/>
                    <a:pt x="9634" y="18400"/>
                    <a:pt x="9632" y="18400"/>
                  </a:cubicBezTo>
                  <a:lnTo>
                    <a:pt x="9632" y="18400"/>
                  </a:lnTo>
                  <a:cubicBezTo>
                    <a:pt x="10055" y="18652"/>
                    <a:pt x="10548" y="18783"/>
                    <a:pt x="11093" y="18783"/>
                  </a:cubicBezTo>
                  <a:cubicBezTo>
                    <a:pt x="11821" y="18783"/>
                    <a:pt x="12643" y="18548"/>
                    <a:pt x="13515" y="18052"/>
                  </a:cubicBezTo>
                  <a:cubicBezTo>
                    <a:pt x="16537" y="16341"/>
                    <a:pt x="19002" y="12143"/>
                    <a:pt x="19025" y="8687"/>
                  </a:cubicBezTo>
                  <a:cubicBezTo>
                    <a:pt x="19049" y="6918"/>
                    <a:pt x="18444" y="5701"/>
                    <a:pt x="17464" y="5131"/>
                  </a:cubicBezTo>
                  <a:lnTo>
                    <a:pt x="17464" y="5131"/>
                  </a:lnTo>
                  <a:cubicBezTo>
                    <a:pt x="17464" y="5131"/>
                    <a:pt x="17465" y="5131"/>
                    <a:pt x="17466" y="5131"/>
                  </a:cubicBezTo>
                  <a:lnTo>
                    <a:pt x="17466" y="5131"/>
                  </a:lnTo>
                  <a:lnTo>
                    <a:pt x="9382" y="368"/>
                  </a:lnTo>
                  <a:cubicBezTo>
                    <a:pt x="9353" y="345"/>
                    <a:pt x="9317" y="327"/>
                    <a:pt x="9287" y="309"/>
                  </a:cubicBezTo>
                  <a:cubicBezTo>
                    <a:pt x="9281" y="297"/>
                    <a:pt x="9264" y="291"/>
                    <a:pt x="9252" y="291"/>
                  </a:cubicBezTo>
                  <a:cubicBezTo>
                    <a:pt x="9228" y="279"/>
                    <a:pt x="9204" y="267"/>
                    <a:pt x="9180" y="256"/>
                  </a:cubicBezTo>
                  <a:lnTo>
                    <a:pt x="9139" y="232"/>
                  </a:lnTo>
                  <a:cubicBezTo>
                    <a:pt x="9115" y="226"/>
                    <a:pt x="9091" y="208"/>
                    <a:pt x="9068" y="202"/>
                  </a:cubicBezTo>
                  <a:cubicBezTo>
                    <a:pt x="9056" y="196"/>
                    <a:pt x="9038" y="190"/>
                    <a:pt x="9026" y="190"/>
                  </a:cubicBezTo>
                  <a:lnTo>
                    <a:pt x="8961" y="166"/>
                  </a:lnTo>
                  <a:cubicBezTo>
                    <a:pt x="8943" y="161"/>
                    <a:pt x="8931" y="149"/>
                    <a:pt x="8913" y="149"/>
                  </a:cubicBezTo>
                  <a:lnTo>
                    <a:pt x="8848" y="131"/>
                  </a:lnTo>
                  <a:cubicBezTo>
                    <a:pt x="8830" y="119"/>
                    <a:pt x="8818" y="119"/>
                    <a:pt x="8806" y="113"/>
                  </a:cubicBezTo>
                  <a:lnTo>
                    <a:pt x="8735" y="89"/>
                  </a:lnTo>
                  <a:cubicBezTo>
                    <a:pt x="8723" y="83"/>
                    <a:pt x="8705" y="83"/>
                    <a:pt x="8693" y="77"/>
                  </a:cubicBezTo>
                  <a:cubicBezTo>
                    <a:pt x="8670" y="71"/>
                    <a:pt x="8646" y="60"/>
                    <a:pt x="8616" y="60"/>
                  </a:cubicBezTo>
                  <a:cubicBezTo>
                    <a:pt x="8604" y="60"/>
                    <a:pt x="8587" y="54"/>
                    <a:pt x="8575" y="54"/>
                  </a:cubicBezTo>
                  <a:cubicBezTo>
                    <a:pt x="8545" y="48"/>
                    <a:pt x="8515" y="42"/>
                    <a:pt x="8486" y="42"/>
                  </a:cubicBezTo>
                  <a:cubicBezTo>
                    <a:pt x="8480" y="42"/>
                    <a:pt x="8462" y="30"/>
                    <a:pt x="8456" y="30"/>
                  </a:cubicBezTo>
                  <a:cubicBezTo>
                    <a:pt x="8420" y="24"/>
                    <a:pt x="8373" y="18"/>
                    <a:pt x="8337" y="18"/>
                  </a:cubicBezTo>
                  <a:lnTo>
                    <a:pt x="8308" y="18"/>
                  </a:lnTo>
                  <a:cubicBezTo>
                    <a:pt x="8278" y="12"/>
                    <a:pt x="8248" y="12"/>
                    <a:pt x="8218" y="12"/>
                  </a:cubicBezTo>
                  <a:lnTo>
                    <a:pt x="8171" y="12"/>
                  </a:lnTo>
                  <a:cubicBezTo>
                    <a:pt x="8141" y="12"/>
                    <a:pt x="8123" y="0"/>
                    <a:pt x="8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8246507" y="74659"/>
              <a:ext cx="3213691" cy="3186284"/>
            </a:xfrm>
            <a:custGeom>
              <a:avLst/>
              <a:gdLst/>
              <a:ahLst/>
              <a:cxnLst/>
              <a:rect l="l" t="t" r="r" b="b"/>
              <a:pathLst>
                <a:path w="14811" h="15138" extrusionOk="0">
                  <a:moveTo>
                    <a:pt x="7911" y="1"/>
                  </a:moveTo>
                  <a:cubicBezTo>
                    <a:pt x="7322" y="1"/>
                    <a:pt x="6672" y="154"/>
                    <a:pt x="5986" y="473"/>
                  </a:cubicBezTo>
                  <a:cubicBezTo>
                    <a:pt x="5980" y="473"/>
                    <a:pt x="5969" y="485"/>
                    <a:pt x="5963" y="485"/>
                  </a:cubicBezTo>
                  <a:lnTo>
                    <a:pt x="5743" y="592"/>
                  </a:lnTo>
                  <a:cubicBezTo>
                    <a:pt x="5731" y="604"/>
                    <a:pt x="5725" y="604"/>
                    <a:pt x="5707" y="610"/>
                  </a:cubicBezTo>
                  <a:cubicBezTo>
                    <a:pt x="5630" y="651"/>
                    <a:pt x="5553" y="693"/>
                    <a:pt x="5470" y="734"/>
                  </a:cubicBezTo>
                  <a:cubicBezTo>
                    <a:pt x="2453" y="2462"/>
                    <a:pt x="13" y="6666"/>
                    <a:pt x="1" y="10122"/>
                  </a:cubicBezTo>
                  <a:cubicBezTo>
                    <a:pt x="1" y="11844"/>
                    <a:pt x="601" y="13056"/>
                    <a:pt x="1574" y="13626"/>
                  </a:cubicBezTo>
                  <a:lnTo>
                    <a:pt x="8255" y="14879"/>
                  </a:lnTo>
                  <a:cubicBezTo>
                    <a:pt x="8249" y="14873"/>
                    <a:pt x="8243" y="14873"/>
                    <a:pt x="8237" y="14867"/>
                  </a:cubicBezTo>
                  <a:lnTo>
                    <a:pt x="8237" y="14867"/>
                  </a:lnTo>
                  <a:cubicBezTo>
                    <a:pt x="8532" y="15045"/>
                    <a:pt x="8880" y="15138"/>
                    <a:pt x="9265" y="15138"/>
                  </a:cubicBezTo>
                  <a:cubicBezTo>
                    <a:pt x="9779" y="15138"/>
                    <a:pt x="10360" y="14973"/>
                    <a:pt x="10974" y="14623"/>
                  </a:cubicBezTo>
                  <a:cubicBezTo>
                    <a:pt x="13088" y="13412"/>
                    <a:pt x="14804" y="10473"/>
                    <a:pt x="14804" y="8044"/>
                  </a:cubicBezTo>
                  <a:cubicBezTo>
                    <a:pt x="14810" y="6850"/>
                    <a:pt x="14388" y="5995"/>
                    <a:pt x="13700" y="5603"/>
                  </a:cubicBezTo>
                  <a:lnTo>
                    <a:pt x="9353" y="372"/>
                  </a:lnTo>
                  <a:cubicBezTo>
                    <a:pt x="8936" y="128"/>
                    <a:pt x="8449" y="1"/>
                    <a:pt x="7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9476992" y="111704"/>
              <a:ext cx="4583052" cy="5620725"/>
            </a:xfrm>
            <a:custGeom>
              <a:avLst/>
              <a:gdLst/>
              <a:ahLst/>
              <a:cxnLst/>
              <a:rect l="l" t="t" r="r" b="b"/>
              <a:pathLst>
                <a:path w="21122" h="26704" extrusionOk="0">
                  <a:moveTo>
                    <a:pt x="15077" y="0"/>
                  </a:moveTo>
                  <a:cubicBezTo>
                    <a:pt x="14798" y="0"/>
                    <a:pt x="14430" y="24"/>
                    <a:pt x="14157" y="54"/>
                  </a:cubicBezTo>
                  <a:cubicBezTo>
                    <a:pt x="13658" y="107"/>
                    <a:pt x="12999" y="238"/>
                    <a:pt x="12518" y="386"/>
                  </a:cubicBezTo>
                  <a:cubicBezTo>
                    <a:pt x="12215" y="481"/>
                    <a:pt x="11805" y="624"/>
                    <a:pt x="11502" y="742"/>
                  </a:cubicBezTo>
                  <a:cubicBezTo>
                    <a:pt x="11241" y="849"/>
                    <a:pt x="10897" y="998"/>
                    <a:pt x="10647" y="1122"/>
                  </a:cubicBezTo>
                  <a:cubicBezTo>
                    <a:pt x="10154" y="1366"/>
                    <a:pt x="9513" y="1716"/>
                    <a:pt x="9050" y="2019"/>
                  </a:cubicBezTo>
                  <a:cubicBezTo>
                    <a:pt x="8807" y="2185"/>
                    <a:pt x="8480" y="2399"/>
                    <a:pt x="8242" y="2577"/>
                  </a:cubicBezTo>
                  <a:cubicBezTo>
                    <a:pt x="7957" y="2791"/>
                    <a:pt x="7583" y="3076"/>
                    <a:pt x="7316" y="3308"/>
                  </a:cubicBezTo>
                  <a:cubicBezTo>
                    <a:pt x="7091" y="3498"/>
                    <a:pt x="6794" y="3753"/>
                    <a:pt x="6580" y="3949"/>
                  </a:cubicBezTo>
                  <a:cubicBezTo>
                    <a:pt x="6336" y="4181"/>
                    <a:pt x="6016" y="4483"/>
                    <a:pt x="5784" y="4727"/>
                  </a:cubicBezTo>
                  <a:cubicBezTo>
                    <a:pt x="5570" y="4958"/>
                    <a:pt x="5279" y="5261"/>
                    <a:pt x="5078" y="5499"/>
                  </a:cubicBezTo>
                  <a:cubicBezTo>
                    <a:pt x="4893" y="5724"/>
                    <a:pt x="4644" y="6021"/>
                    <a:pt x="4466" y="6241"/>
                  </a:cubicBezTo>
                  <a:cubicBezTo>
                    <a:pt x="4276" y="6473"/>
                    <a:pt x="4038" y="6787"/>
                    <a:pt x="3872" y="7031"/>
                  </a:cubicBezTo>
                  <a:cubicBezTo>
                    <a:pt x="3546" y="7500"/>
                    <a:pt x="3136" y="8135"/>
                    <a:pt x="2833" y="8616"/>
                  </a:cubicBezTo>
                  <a:cubicBezTo>
                    <a:pt x="2673" y="8866"/>
                    <a:pt x="2506" y="9204"/>
                    <a:pt x="2364" y="9453"/>
                  </a:cubicBezTo>
                  <a:cubicBezTo>
                    <a:pt x="2239" y="9673"/>
                    <a:pt x="1824" y="10504"/>
                    <a:pt x="1544" y="11164"/>
                  </a:cubicBezTo>
                  <a:cubicBezTo>
                    <a:pt x="1426" y="11431"/>
                    <a:pt x="1289" y="11805"/>
                    <a:pt x="1182" y="12078"/>
                  </a:cubicBezTo>
                  <a:cubicBezTo>
                    <a:pt x="1081" y="12351"/>
                    <a:pt x="969" y="12713"/>
                    <a:pt x="873" y="12992"/>
                  </a:cubicBezTo>
                  <a:cubicBezTo>
                    <a:pt x="784" y="13266"/>
                    <a:pt x="683" y="13646"/>
                    <a:pt x="606" y="13925"/>
                  </a:cubicBezTo>
                  <a:cubicBezTo>
                    <a:pt x="523" y="14228"/>
                    <a:pt x="434" y="14637"/>
                    <a:pt x="369" y="14952"/>
                  </a:cubicBezTo>
                  <a:cubicBezTo>
                    <a:pt x="309" y="15237"/>
                    <a:pt x="238" y="15635"/>
                    <a:pt x="197" y="15920"/>
                  </a:cubicBezTo>
                  <a:cubicBezTo>
                    <a:pt x="137" y="16258"/>
                    <a:pt x="90" y="16704"/>
                    <a:pt x="60" y="17036"/>
                  </a:cubicBezTo>
                  <a:cubicBezTo>
                    <a:pt x="42" y="17327"/>
                    <a:pt x="18" y="17719"/>
                    <a:pt x="12" y="18016"/>
                  </a:cubicBezTo>
                  <a:cubicBezTo>
                    <a:pt x="1" y="18366"/>
                    <a:pt x="12" y="18823"/>
                    <a:pt x="24" y="19174"/>
                  </a:cubicBezTo>
                  <a:cubicBezTo>
                    <a:pt x="36" y="19459"/>
                    <a:pt x="72" y="19833"/>
                    <a:pt x="108" y="20112"/>
                  </a:cubicBezTo>
                  <a:cubicBezTo>
                    <a:pt x="149" y="20456"/>
                    <a:pt x="238" y="21169"/>
                    <a:pt x="505" y="22030"/>
                  </a:cubicBezTo>
                  <a:cubicBezTo>
                    <a:pt x="755" y="22832"/>
                    <a:pt x="1010" y="23324"/>
                    <a:pt x="1200" y="23681"/>
                  </a:cubicBezTo>
                  <a:cubicBezTo>
                    <a:pt x="1325" y="23918"/>
                    <a:pt x="1509" y="24227"/>
                    <a:pt x="1681" y="24435"/>
                  </a:cubicBezTo>
                  <a:cubicBezTo>
                    <a:pt x="1717" y="24482"/>
                    <a:pt x="1752" y="24536"/>
                    <a:pt x="1800" y="24583"/>
                  </a:cubicBezTo>
                  <a:cubicBezTo>
                    <a:pt x="1919" y="24726"/>
                    <a:pt x="2037" y="24880"/>
                    <a:pt x="2150" y="24999"/>
                  </a:cubicBezTo>
                  <a:cubicBezTo>
                    <a:pt x="2310" y="25171"/>
                    <a:pt x="2542" y="25385"/>
                    <a:pt x="2726" y="25545"/>
                  </a:cubicBezTo>
                  <a:cubicBezTo>
                    <a:pt x="3647" y="26302"/>
                    <a:pt x="4799" y="26703"/>
                    <a:pt x="6110" y="26703"/>
                  </a:cubicBezTo>
                  <a:cubicBezTo>
                    <a:pt x="7455" y="26703"/>
                    <a:pt x="8968" y="26281"/>
                    <a:pt x="10570" y="25385"/>
                  </a:cubicBezTo>
                  <a:cubicBezTo>
                    <a:pt x="16294" y="22202"/>
                    <a:pt x="20991" y="14245"/>
                    <a:pt x="21074" y="7619"/>
                  </a:cubicBezTo>
                  <a:cubicBezTo>
                    <a:pt x="21122" y="3842"/>
                    <a:pt x="19655" y="1307"/>
                    <a:pt x="17322" y="404"/>
                  </a:cubicBezTo>
                  <a:cubicBezTo>
                    <a:pt x="17215" y="362"/>
                    <a:pt x="17090" y="321"/>
                    <a:pt x="16965" y="285"/>
                  </a:cubicBezTo>
                  <a:cubicBezTo>
                    <a:pt x="16852" y="244"/>
                    <a:pt x="16740" y="208"/>
                    <a:pt x="16645" y="184"/>
                  </a:cubicBezTo>
                  <a:cubicBezTo>
                    <a:pt x="16407" y="137"/>
                    <a:pt x="16081" y="77"/>
                    <a:pt x="15837" y="48"/>
                  </a:cubicBezTo>
                  <a:cubicBezTo>
                    <a:pt x="15605" y="24"/>
                    <a:pt x="15303" y="0"/>
                    <a:pt x="15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9480897" y="111704"/>
              <a:ext cx="4000677" cy="5224386"/>
            </a:xfrm>
            <a:custGeom>
              <a:avLst/>
              <a:gdLst/>
              <a:ahLst/>
              <a:cxnLst/>
              <a:rect l="l" t="t" r="r" b="b"/>
              <a:pathLst>
                <a:path w="18438" h="24821" extrusionOk="0">
                  <a:moveTo>
                    <a:pt x="15077" y="0"/>
                  </a:moveTo>
                  <a:cubicBezTo>
                    <a:pt x="14792" y="0"/>
                    <a:pt x="14430" y="24"/>
                    <a:pt x="14156" y="54"/>
                  </a:cubicBezTo>
                  <a:cubicBezTo>
                    <a:pt x="13658" y="107"/>
                    <a:pt x="12999" y="238"/>
                    <a:pt x="12512" y="386"/>
                  </a:cubicBezTo>
                  <a:cubicBezTo>
                    <a:pt x="12209" y="481"/>
                    <a:pt x="11799" y="624"/>
                    <a:pt x="11496" y="742"/>
                  </a:cubicBezTo>
                  <a:cubicBezTo>
                    <a:pt x="11235" y="849"/>
                    <a:pt x="10897" y="998"/>
                    <a:pt x="10641" y="1122"/>
                  </a:cubicBezTo>
                  <a:cubicBezTo>
                    <a:pt x="10154" y="1366"/>
                    <a:pt x="9507" y="1716"/>
                    <a:pt x="9050" y="2019"/>
                  </a:cubicBezTo>
                  <a:cubicBezTo>
                    <a:pt x="8800" y="2185"/>
                    <a:pt x="8474" y="2399"/>
                    <a:pt x="8236" y="2577"/>
                  </a:cubicBezTo>
                  <a:cubicBezTo>
                    <a:pt x="7957" y="2791"/>
                    <a:pt x="7577" y="3076"/>
                    <a:pt x="7310" y="3308"/>
                  </a:cubicBezTo>
                  <a:cubicBezTo>
                    <a:pt x="7090" y="3498"/>
                    <a:pt x="6793" y="3753"/>
                    <a:pt x="6574" y="3949"/>
                  </a:cubicBezTo>
                  <a:cubicBezTo>
                    <a:pt x="6330" y="4181"/>
                    <a:pt x="6010" y="4483"/>
                    <a:pt x="5778" y="4727"/>
                  </a:cubicBezTo>
                  <a:cubicBezTo>
                    <a:pt x="5564" y="4958"/>
                    <a:pt x="5279" y="5261"/>
                    <a:pt x="5077" y="5499"/>
                  </a:cubicBezTo>
                  <a:cubicBezTo>
                    <a:pt x="4887" y="5724"/>
                    <a:pt x="4638" y="6021"/>
                    <a:pt x="4460" y="6241"/>
                  </a:cubicBezTo>
                  <a:cubicBezTo>
                    <a:pt x="4276" y="6473"/>
                    <a:pt x="4038" y="6787"/>
                    <a:pt x="3866" y="7031"/>
                  </a:cubicBezTo>
                  <a:cubicBezTo>
                    <a:pt x="3539" y="7500"/>
                    <a:pt x="3130" y="8135"/>
                    <a:pt x="2827" y="8616"/>
                  </a:cubicBezTo>
                  <a:cubicBezTo>
                    <a:pt x="2673" y="8866"/>
                    <a:pt x="2500" y="9204"/>
                    <a:pt x="2358" y="9453"/>
                  </a:cubicBezTo>
                  <a:cubicBezTo>
                    <a:pt x="2233" y="9673"/>
                    <a:pt x="1817" y="10504"/>
                    <a:pt x="1544" y="11164"/>
                  </a:cubicBezTo>
                  <a:cubicBezTo>
                    <a:pt x="1426" y="11431"/>
                    <a:pt x="1283" y="11805"/>
                    <a:pt x="1176" y="12078"/>
                  </a:cubicBezTo>
                  <a:cubicBezTo>
                    <a:pt x="1075" y="12351"/>
                    <a:pt x="962" y="12713"/>
                    <a:pt x="867" y="12992"/>
                  </a:cubicBezTo>
                  <a:cubicBezTo>
                    <a:pt x="778" y="13266"/>
                    <a:pt x="683" y="13646"/>
                    <a:pt x="600" y="13925"/>
                  </a:cubicBezTo>
                  <a:cubicBezTo>
                    <a:pt x="517" y="14228"/>
                    <a:pt x="428" y="14637"/>
                    <a:pt x="363" y="14952"/>
                  </a:cubicBezTo>
                  <a:cubicBezTo>
                    <a:pt x="303" y="15237"/>
                    <a:pt x="238" y="15635"/>
                    <a:pt x="190" y="15920"/>
                  </a:cubicBezTo>
                  <a:cubicBezTo>
                    <a:pt x="131" y="16258"/>
                    <a:pt x="90" y="16704"/>
                    <a:pt x="60" y="17036"/>
                  </a:cubicBezTo>
                  <a:cubicBezTo>
                    <a:pt x="36" y="17327"/>
                    <a:pt x="12" y="17719"/>
                    <a:pt x="6" y="18016"/>
                  </a:cubicBezTo>
                  <a:cubicBezTo>
                    <a:pt x="0" y="18366"/>
                    <a:pt x="6" y="18823"/>
                    <a:pt x="18" y="19174"/>
                  </a:cubicBezTo>
                  <a:cubicBezTo>
                    <a:pt x="36" y="19459"/>
                    <a:pt x="66" y="19833"/>
                    <a:pt x="101" y="20112"/>
                  </a:cubicBezTo>
                  <a:cubicBezTo>
                    <a:pt x="149" y="20456"/>
                    <a:pt x="238" y="21169"/>
                    <a:pt x="505" y="22030"/>
                  </a:cubicBezTo>
                  <a:cubicBezTo>
                    <a:pt x="749" y="22832"/>
                    <a:pt x="1010" y="23324"/>
                    <a:pt x="1194" y="23681"/>
                  </a:cubicBezTo>
                  <a:cubicBezTo>
                    <a:pt x="1319" y="23918"/>
                    <a:pt x="1509" y="24227"/>
                    <a:pt x="1675" y="24435"/>
                  </a:cubicBezTo>
                  <a:cubicBezTo>
                    <a:pt x="1716" y="24482"/>
                    <a:pt x="1752" y="24536"/>
                    <a:pt x="1794" y="24583"/>
                  </a:cubicBezTo>
                  <a:cubicBezTo>
                    <a:pt x="2310" y="24740"/>
                    <a:pt x="2865" y="24820"/>
                    <a:pt x="3450" y="24820"/>
                  </a:cubicBezTo>
                  <a:cubicBezTo>
                    <a:pt x="4797" y="24820"/>
                    <a:pt x="6308" y="24396"/>
                    <a:pt x="7910" y="23503"/>
                  </a:cubicBezTo>
                  <a:cubicBezTo>
                    <a:pt x="13628" y="20308"/>
                    <a:pt x="18325" y="12363"/>
                    <a:pt x="18408" y="5730"/>
                  </a:cubicBezTo>
                  <a:cubicBezTo>
                    <a:pt x="18438" y="3432"/>
                    <a:pt x="17903" y="1592"/>
                    <a:pt x="16959" y="285"/>
                  </a:cubicBezTo>
                  <a:cubicBezTo>
                    <a:pt x="16846" y="244"/>
                    <a:pt x="16739" y="208"/>
                    <a:pt x="16639" y="184"/>
                  </a:cubicBezTo>
                  <a:cubicBezTo>
                    <a:pt x="16401" y="137"/>
                    <a:pt x="16074" y="77"/>
                    <a:pt x="15831" y="48"/>
                  </a:cubicBezTo>
                  <a:cubicBezTo>
                    <a:pt x="15599" y="24"/>
                    <a:pt x="15297" y="0"/>
                    <a:pt x="15077"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9327494" y="12988"/>
              <a:ext cx="3954461" cy="5553160"/>
            </a:xfrm>
            <a:custGeom>
              <a:avLst/>
              <a:gdLst/>
              <a:ahLst/>
              <a:cxnLst/>
              <a:rect l="l" t="t" r="r" b="b"/>
              <a:pathLst>
                <a:path w="18225" h="26383" extrusionOk="0">
                  <a:moveTo>
                    <a:pt x="17813" y="343"/>
                  </a:moveTo>
                  <a:cubicBezTo>
                    <a:pt x="17955" y="390"/>
                    <a:pt x="18102" y="440"/>
                    <a:pt x="18224" y="481"/>
                  </a:cubicBezTo>
                  <a:cubicBezTo>
                    <a:pt x="18090" y="430"/>
                    <a:pt x="17953" y="383"/>
                    <a:pt x="17813" y="343"/>
                  </a:cubicBezTo>
                  <a:close/>
                  <a:moveTo>
                    <a:pt x="15695" y="0"/>
                  </a:moveTo>
                  <a:cubicBezTo>
                    <a:pt x="15338" y="0"/>
                    <a:pt x="14863" y="24"/>
                    <a:pt x="14507" y="65"/>
                  </a:cubicBezTo>
                  <a:cubicBezTo>
                    <a:pt x="14252" y="83"/>
                    <a:pt x="13913" y="137"/>
                    <a:pt x="13658" y="190"/>
                  </a:cubicBezTo>
                  <a:cubicBezTo>
                    <a:pt x="13278" y="273"/>
                    <a:pt x="12773" y="398"/>
                    <a:pt x="12405" y="511"/>
                  </a:cubicBezTo>
                  <a:cubicBezTo>
                    <a:pt x="11871" y="665"/>
                    <a:pt x="11182" y="956"/>
                    <a:pt x="10665" y="1188"/>
                  </a:cubicBezTo>
                  <a:cubicBezTo>
                    <a:pt x="10576" y="1229"/>
                    <a:pt x="9781" y="1597"/>
                    <a:pt x="8884" y="2179"/>
                  </a:cubicBezTo>
                  <a:cubicBezTo>
                    <a:pt x="8641" y="2334"/>
                    <a:pt x="8314" y="2559"/>
                    <a:pt x="8076" y="2726"/>
                  </a:cubicBezTo>
                  <a:cubicBezTo>
                    <a:pt x="7780" y="2939"/>
                    <a:pt x="7394" y="3230"/>
                    <a:pt x="7120" y="3468"/>
                  </a:cubicBezTo>
                  <a:cubicBezTo>
                    <a:pt x="6841" y="3699"/>
                    <a:pt x="6129" y="4317"/>
                    <a:pt x="5618" y="4863"/>
                  </a:cubicBezTo>
                  <a:cubicBezTo>
                    <a:pt x="5410" y="5089"/>
                    <a:pt x="5131" y="5374"/>
                    <a:pt x="4935" y="5606"/>
                  </a:cubicBezTo>
                  <a:cubicBezTo>
                    <a:pt x="4579" y="6039"/>
                    <a:pt x="4104" y="6615"/>
                    <a:pt x="3777" y="7066"/>
                  </a:cubicBezTo>
                  <a:cubicBezTo>
                    <a:pt x="3178" y="7909"/>
                    <a:pt x="2762" y="8628"/>
                    <a:pt x="2756" y="8634"/>
                  </a:cubicBezTo>
                  <a:cubicBezTo>
                    <a:pt x="2477" y="9115"/>
                    <a:pt x="2138" y="9774"/>
                    <a:pt x="1883" y="10267"/>
                  </a:cubicBezTo>
                  <a:cubicBezTo>
                    <a:pt x="1758" y="10522"/>
                    <a:pt x="1610" y="10861"/>
                    <a:pt x="1509" y="11116"/>
                  </a:cubicBezTo>
                  <a:cubicBezTo>
                    <a:pt x="1396" y="11383"/>
                    <a:pt x="1254" y="11728"/>
                    <a:pt x="1159" y="11995"/>
                  </a:cubicBezTo>
                  <a:cubicBezTo>
                    <a:pt x="1064" y="12262"/>
                    <a:pt x="945" y="12618"/>
                    <a:pt x="856" y="12885"/>
                  </a:cubicBezTo>
                  <a:cubicBezTo>
                    <a:pt x="767" y="13153"/>
                    <a:pt x="666" y="13527"/>
                    <a:pt x="589" y="13800"/>
                  </a:cubicBezTo>
                  <a:cubicBezTo>
                    <a:pt x="589" y="13806"/>
                    <a:pt x="339" y="14691"/>
                    <a:pt x="185" y="15753"/>
                  </a:cubicBezTo>
                  <a:cubicBezTo>
                    <a:pt x="66" y="16537"/>
                    <a:pt x="7" y="17309"/>
                    <a:pt x="1" y="18063"/>
                  </a:cubicBezTo>
                  <a:cubicBezTo>
                    <a:pt x="1" y="18348"/>
                    <a:pt x="1" y="18746"/>
                    <a:pt x="13" y="19031"/>
                  </a:cubicBezTo>
                  <a:cubicBezTo>
                    <a:pt x="36" y="19417"/>
                    <a:pt x="84" y="19922"/>
                    <a:pt x="131" y="20308"/>
                  </a:cubicBezTo>
                  <a:cubicBezTo>
                    <a:pt x="173" y="20587"/>
                    <a:pt x="232" y="20943"/>
                    <a:pt x="292" y="21216"/>
                  </a:cubicBezTo>
                  <a:cubicBezTo>
                    <a:pt x="369" y="21585"/>
                    <a:pt x="506" y="22083"/>
                    <a:pt x="618" y="22451"/>
                  </a:cubicBezTo>
                  <a:cubicBezTo>
                    <a:pt x="767" y="22932"/>
                    <a:pt x="1040" y="23544"/>
                    <a:pt x="1272" y="24001"/>
                  </a:cubicBezTo>
                  <a:cubicBezTo>
                    <a:pt x="1432" y="24310"/>
                    <a:pt x="1687" y="24702"/>
                    <a:pt x="1883" y="24999"/>
                  </a:cubicBezTo>
                  <a:cubicBezTo>
                    <a:pt x="2020" y="25195"/>
                    <a:pt x="2222" y="25426"/>
                    <a:pt x="2370" y="25610"/>
                  </a:cubicBezTo>
                  <a:cubicBezTo>
                    <a:pt x="2499" y="25772"/>
                    <a:pt x="2677" y="25948"/>
                    <a:pt x="2853" y="26108"/>
                  </a:cubicBezTo>
                  <a:lnTo>
                    <a:pt x="2853" y="26108"/>
                  </a:lnTo>
                  <a:cubicBezTo>
                    <a:pt x="1490" y="24795"/>
                    <a:pt x="698" y="22636"/>
                    <a:pt x="737" y="19791"/>
                  </a:cubicBezTo>
                  <a:cubicBezTo>
                    <a:pt x="814" y="12957"/>
                    <a:pt x="5672" y="4745"/>
                    <a:pt x="11562" y="1461"/>
                  </a:cubicBezTo>
                  <a:cubicBezTo>
                    <a:pt x="13215" y="551"/>
                    <a:pt x="14776" y="116"/>
                    <a:pt x="16163" y="116"/>
                  </a:cubicBezTo>
                  <a:cubicBezTo>
                    <a:pt x="16745" y="116"/>
                    <a:pt x="17297" y="192"/>
                    <a:pt x="17813" y="343"/>
                  </a:cubicBezTo>
                  <a:lnTo>
                    <a:pt x="17813" y="343"/>
                  </a:lnTo>
                  <a:cubicBezTo>
                    <a:pt x="17707" y="308"/>
                    <a:pt x="17603" y="275"/>
                    <a:pt x="17512" y="250"/>
                  </a:cubicBezTo>
                  <a:cubicBezTo>
                    <a:pt x="17209" y="172"/>
                    <a:pt x="16793" y="89"/>
                    <a:pt x="16479" y="54"/>
                  </a:cubicBezTo>
                  <a:cubicBezTo>
                    <a:pt x="16241" y="24"/>
                    <a:pt x="15932" y="0"/>
                    <a:pt x="15695" y="0"/>
                  </a:cubicBezTo>
                  <a:close/>
                  <a:moveTo>
                    <a:pt x="2853" y="26108"/>
                  </a:moveTo>
                  <a:lnTo>
                    <a:pt x="2853" y="26108"/>
                  </a:lnTo>
                  <a:cubicBezTo>
                    <a:pt x="2952" y="26204"/>
                    <a:pt x="3054" y="26296"/>
                    <a:pt x="3160" y="26382"/>
                  </a:cubicBezTo>
                  <a:cubicBezTo>
                    <a:pt x="3067" y="26301"/>
                    <a:pt x="2961" y="26207"/>
                    <a:pt x="2853" y="2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9473520" y="36562"/>
              <a:ext cx="4660947" cy="5784691"/>
            </a:xfrm>
            <a:custGeom>
              <a:avLst/>
              <a:gdLst/>
              <a:ahLst/>
              <a:cxnLst/>
              <a:rect l="l" t="t" r="r" b="b"/>
              <a:pathLst>
                <a:path w="21481" h="27483" extrusionOk="0">
                  <a:moveTo>
                    <a:pt x="15352" y="425"/>
                  </a:moveTo>
                  <a:cubicBezTo>
                    <a:pt x="18802" y="425"/>
                    <a:pt x="21150" y="3210"/>
                    <a:pt x="21090" y="7976"/>
                  </a:cubicBezTo>
                  <a:cubicBezTo>
                    <a:pt x="21007" y="14602"/>
                    <a:pt x="16310" y="22559"/>
                    <a:pt x="10598" y="25742"/>
                  </a:cubicBezTo>
                  <a:cubicBezTo>
                    <a:pt x="8991" y="26640"/>
                    <a:pt x="7474" y="27065"/>
                    <a:pt x="6126" y="27065"/>
                  </a:cubicBezTo>
                  <a:cubicBezTo>
                    <a:pt x="2677" y="27065"/>
                    <a:pt x="331" y="24283"/>
                    <a:pt x="391" y="19519"/>
                  </a:cubicBezTo>
                  <a:cubicBezTo>
                    <a:pt x="462" y="12886"/>
                    <a:pt x="5171" y="4929"/>
                    <a:pt x="10883" y="1747"/>
                  </a:cubicBezTo>
                  <a:cubicBezTo>
                    <a:pt x="12489" y="850"/>
                    <a:pt x="14004" y="425"/>
                    <a:pt x="15352" y="425"/>
                  </a:cubicBezTo>
                  <a:close/>
                  <a:moveTo>
                    <a:pt x="15501" y="0"/>
                  </a:moveTo>
                  <a:cubicBezTo>
                    <a:pt x="14112" y="0"/>
                    <a:pt x="12550" y="437"/>
                    <a:pt x="10895" y="1361"/>
                  </a:cubicBezTo>
                  <a:cubicBezTo>
                    <a:pt x="4999" y="4650"/>
                    <a:pt x="147" y="12857"/>
                    <a:pt x="64" y="19697"/>
                  </a:cubicBezTo>
                  <a:cubicBezTo>
                    <a:pt x="0" y="24613"/>
                    <a:pt x="2421" y="27483"/>
                    <a:pt x="5979" y="27483"/>
                  </a:cubicBezTo>
                  <a:cubicBezTo>
                    <a:pt x="7368" y="27483"/>
                    <a:pt x="8931" y="27046"/>
                    <a:pt x="10586" y="26122"/>
                  </a:cubicBezTo>
                  <a:cubicBezTo>
                    <a:pt x="16482" y="22832"/>
                    <a:pt x="21334" y="14632"/>
                    <a:pt x="21417" y="7792"/>
                  </a:cubicBezTo>
                  <a:cubicBezTo>
                    <a:pt x="21481" y="2871"/>
                    <a:pt x="19060" y="0"/>
                    <a:pt x="1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11382496" y="3155055"/>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11382496" y="2653688"/>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11583635" y="2427631"/>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11454750" y="2467623"/>
              <a:ext cx="805430" cy="1003791"/>
            </a:xfrm>
            <a:custGeom>
              <a:avLst/>
              <a:gdLst/>
              <a:ahLst/>
              <a:cxnLst/>
              <a:rect l="l" t="t" r="r" b="b"/>
              <a:pathLst>
                <a:path w="3712" h="4769" extrusionOk="0">
                  <a:moveTo>
                    <a:pt x="2779" y="0"/>
                  </a:moveTo>
                  <a:lnTo>
                    <a:pt x="921" y="1069"/>
                  </a:lnTo>
                  <a:lnTo>
                    <a:pt x="0" y="3456"/>
                  </a:lnTo>
                  <a:lnTo>
                    <a:pt x="933" y="4768"/>
                  </a:lnTo>
                  <a:lnTo>
                    <a:pt x="2791" y="3700"/>
                  </a:lnTo>
                  <a:lnTo>
                    <a:pt x="3712" y="1318"/>
                  </a:lnTo>
                  <a:lnTo>
                    <a:pt x="27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6449275" y="1983936"/>
              <a:ext cx="770713" cy="503685"/>
            </a:xfrm>
            <a:custGeom>
              <a:avLst/>
              <a:gdLst/>
              <a:ahLst/>
              <a:cxnLst/>
              <a:rect l="l" t="t" r="r" b="b"/>
              <a:pathLst>
                <a:path w="3552" h="2393" extrusionOk="0">
                  <a:moveTo>
                    <a:pt x="3159" y="0"/>
                  </a:moveTo>
                  <a:cubicBezTo>
                    <a:pt x="3148" y="0"/>
                    <a:pt x="3142" y="6"/>
                    <a:pt x="3142" y="6"/>
                  </a:cubicBezTo>
                  <a:lnTo>
                    <a:pt x="78" y="1788"/>
                  </a:lnTo>
                  <a:cubicBezTo>
                    <a:pt x="30" y="1811"/>
                    <a:pt x="12" y="1871"/>
                    <a:pt x="0" y="1942"/>
                  </a:cubicBezTo>
                  <a:cubicBezTo>
                    <a:pt x="0" y="2096"/>
                    <a:pt x="107" y="2286"/>
                    <a:pt x="238" y="2358"/>
                  </a:cubicBezTo>
                  <a:cubicBezTo>
                    <a:pt x="281" y="2379"/>
                    <a:pt x="323" y="2392"/>
                    <a:pt x="358" y="2392"/>
                  </a:cubicBezTo>
                  <a:cubicBezTo>
                    <a:pt x="380" y="2392"/>
                    <a:pt x="400" y="2387"/>
                    <a:pt x="416" y="2375"/>
                  </a:cubicBezTo>
                  <a:lnTo>
                    <a:pt x="410" y="2375"/>
                  </a:lnTo>
                  <a:lnTo>
                    <a:pt x="3474" y="594"/>
                  </a:lnTo>
                  <a:cubicBezTo>
                    <a:pt x="3486" y="594"/>
                    <a:pt x="3486" y="582"/>
                    <a:pt x="3492" y="582"/>
                  </a:cubicBezTo>
                  <a:lnTo>
                    <a:pt x="3498" y="582"/>
                  </a:lnTo>
                  <a:lnTo>
                    <a:pt x="3504" y="576"/>
                  </a:lnTo>
                  <a:lnTo>
                    <a:pt x="3516" y="570"/>
                  </a:lnTo>
                  <a:cubicBezTo>
                    <a:pt x="3522" y="547"/>
                    <a:pt x="3522" y="547"/>
                    <a:pt x="3528" y="541"/>
                  </a:cubicBezTo>
                  <a:cubicBezTo>
                    <a:pt x="3534" y="535"/>
                    <a:pt x="3545" y="517"/>
                    <a:pt x="3545" y="505"/>
                  </a:cubicBezTo>
                  <a:lnTo>
                    <a:pt x="3545" y="499"/>
                  </a:lnTo>
                  <a:cubicBezTo>
                    <a:pt x="3545" y="487"/>
                    <a:pt x="3545" y="487"/>
                    <a:pt x="3551" y="481"/>
                  </a:cubicBezTo>
                  <a:lnTo>
                    <a:pt x="3551" y="475"/>
                  </a:lnTo>
                  <a:lnTo>
                    <a:pt x="3551" y="463"/>
                  </a:lnTo>
                  <a:lnTo>
                    <a:pt x="3551" y="452"/>
                  </a:lnTo>
                  <a:lnTo>
                    <a:pt x="3551" y="446"/>
                  </a:lnTo>
                  <a:lnTo>
                    <a:pt x="3551" y="422"/>
                  </a:lnTo>
                  <a:lnTo>
                    <a:pt x="3551" y="392"/>
                  </a:lnTo>
                  <a:cubicBezTo>
                    <a:pt x="3551" y="374"/>
                    <a:pt x="3551" y="368"/>
                    <a:pt x="3545" y="357"/>
                  </a:cubicBezTo>
                  <a:lnTo>
                    <a:pt x="3545" y="345"/>
                  </a:lnTo>
                  <a:cubicBezTo>
                    <a:pt x="3545" y="339"/>
                    <a:pt x="3545" y="333"/>
                    <a:pt x="3534" y="327"/>
                  </a:cubicBezTo>
                  <a:lnTo>
                    <a:pt x="3534" y="315"/>
                  </a:lnTo>
                  <a:lnTo>
                    <a:pt x="3534" y="309"/>
                  </a:lnTo>
                  <a:cubicBezTo>
                    <a:pt x="3534" y="303"/>
                    <a:pt x="3528" y="285"/>
                    <a:pt x="3528" y="279"/>
                  </a:cubicBezTo>
                  <a:lnTo>
                    <a:pt x="3528" y="273"/>
                  </a:lnTo>
                  <a:cubicBezTo>
                    <a:pt x="3522" y="256"/>
                    <a:pt x="3522" y="250"/>
                    <a:pt x="3516" y="238"/>
                  </a:cubicBezTo>
                  <a:cubicBezTo>
                    <a:pt x="3516" y="238"/>
                    <a:pt x="3516" y="226"/>
                    <a:pt x="3504" y="226"/>
                  </a:cubicBezTo>
                  <a:cubicBezTo>
                    <a:pt x="3498" y="220"/>
                    <a:pt x="3498" y="214"/>
                    <a:pt x="3492" y="208"/>
                  </a:cubicBezTo>
                  <a:lnTo>
                    <a:pt x="3486" y="196"/>
                  </a:lnTo>
                  <a:cubicBezTo>
                    <a:pt x="3474" y="190"/>
                    <a:pt x="3468" y="178"/>
                    <a:pt x="3468" y="167"/>
                  </a:cubicBezTo>
                  <a:cubicBezTo>
                    <a:pt x="3462" y="161"/>
                    <a:pt x="3456" y="149"/>
                    <a:pt x="3444" y="137"/>
                  </a:cubicBezTo>
                  <a:lnTo>
                    <a:pt x="3439" y="131"/>
                  </a:lnTo>
                  <a:cubicBezTo>
                    <a:pt x="3433" y="125"/>
                    <a:pt x="3427" y="119"/>
                    <a:pt x="3427" y="113"/>
                  </a:cubicBezTo>
                  <a:lnTo>
                    <a:pt x="3415" y="101"/>
                  </a:lnTo>
                  <a:lnTo>
                    <a:pt x="3397" y="83"/>
                  </a:lnTo>
                  <a:cubicBezTo>
                    <a:pt x="3385" y="71"/>
                    <a:pt x="3379" y="66"/>
                    <a:pt x="3367" y="60"/>
                  </a:cubicBezTo>
                  <a:cubicBezTo>
                    <a:pt x="3355" y="60"/>
                    <a:pt x="3355" y="54"/>
                    <a:pt x="3349" y="54"/>
                  </a:cubicBezTo>
                  <a:cubicBezTo>
                    <a:pt x="3349" y="54"/>
                    <a:pt x="3344" y="54"/>
                    <a:pt x="3344" y="42"/>
                  </a:cubicBezTo>
                  <a:cubicBezTo>
                    <a:pt x="3338" y="36"/>
                    <a:pt x="3326" y="36"/>
                    <a:pt x="3320" y="30"/>
                  </a:cubicBezTo>
                  <a:cubicBezTo>
                    <a:pt x="3314" y="18"/>
                    <a:pt x="3308" y="18"/>
                    <a:pt x="3296" y="12"/>
                  </a:cubicBezTo>
                  <a:cubicBezTo>
                    <a:pt x="3290" y="6"/>
                    <a:pt x="3278" y="6"/>
                    <a:pt x="3266" y="6"/>
                  </a:cubicBezTo>
                  <a:lnTo>
                    <a:pt x="3260" y="6"/>
                  </a:lnTo>
                  <a:cubicBezTo>
                    <a:pt x="3254" y="6"/>
                    <a:pt x="3249"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6261154" y="711576"/>
              <a:ext cx="772015" cy="504527"/>
            </a:xfrm>
            <a:custGeom>
              <a:avLst/>
              <a:gdLst/>
              <a:ahLst/>
              <a:cxnLst/>
              <a:rect l="l" t="t" r="r" b="b"/>
              <a:pathLst>
                <a:path w="3558" h="2397" extrusionOk="0">
                  <a:moveTo>
                    <a:pt x="232" y="1776"/>
                  </a:moveTo>
                  <a:cubicBezTo>
                    <a:pt x="238" y="1776"/>
                    <a:pt x="244" y="1782"/>
                    <a:pt x="256" y="1794"/>
                  </a:cubicBezTo>
                  <a:cubicBezTo>
                    <a:pt x="244" y="1782"/>
                    <a:pt x="238" y="1782"/>
                    <a:pt x="232" y="1776"/>
                  </a:cubicBezTo>
                  <a:close/>
                  <a:moveTo>
                    <a:pt x="482" y="2275"/>
                  </a:moveTo>
                  <a:cubicBezTo>
                    <a:pt x="493" y="2275"/>
                    <a:pt x="493" y="2275"/>
                    <a:pt x="482" y="2281"/>
                  </a:cubicBezTo>
                  <a:lnTo>
                    <a:pt x="482" y="2275"/>
                  </a:lnTo>
                  <a:close/>
                  <a:moveTo>
                    <a:pt x="476" y="2298"/>
                  </a:moveTo>
                  <a:cubicBezTo>
                    <a:pt x="482" y="2298"/>
                    <a:pt x="476" y="2298"/>
                    <a:pt x="476" y="2304"/>
                  </a:cubicBezTo>
                  <a:lnTo>
                    <a:pt x="476" y="2298"/>
                  </a:lnTo>
                  <a:close/>
                  <a:moveTo>
                    <a:pt x="3154" y="0"/>
                  </a:moveTo>
                  <a:cubicBezTo>
                    <a:pt x="3148" y="0"/>
                    <a:pt x="3142" y="6"/>
                    <a:pt x="3142" y="6"/>
                  </a:cubicBezTo>
                  <a:lnTo>
                    <a:pt x="78" y="1788"/>
                  </a:lnTo>
                  <a:cubicBezTo>
                    <a:pt x="30" y="1811"/>
                    <a:pt x="6" y="1871"/>
                    <a:pt x="1" y="1948"/>
                  </a:cubicBezTo>
                  <a:cubicBezTo>
                    <a:pt x="1" y="2102"/>
                    <a:pt x="107" y="2287"/>
                    <a:pt x="238" y="2364"/>
                  </a:cubicBezTo>
                  <a:cubicBezTo>
                    <a:pt x="280" y="2386"/>
                    <a:pt x="317" y="2397"/>
                    <a:pt x="348" y="2397"/>
                  </a:cubicBezTo>
                  <a:cubicBezTo>
                    <a:pt x="372" y="2397"/>
                    <a:pt x="393" y="2391"/>
                    <a:pt x="411" y="2379"/>
                  </a:cubicBezTo>
                  <a:lnTo>
                    <a:pt x="411" y="2379"/>
                  </a:lnTo>
                  <a:cubicBezTo>
                    <a:pt x="410" y="2380"/>
                    <a:pt x="410" y="2381"/>
                    <a:pt x="410" y="2382"/>
                  </a:cubicBezTo>
                  <a:lnTo>
                    <a:pt x="3492" y="582"/>
                  </a:lnTo>
                  <a:cubicBezTo>
                    <a:pt x="3498" y="582"/>
                    <a:pt x="3498" y="576"/>
                    <a:pt x="3504" y="576"/>
                  </a:cubicBezTo>
                  <a:lnTo>
                    <a:pt x="3510" y="576"/>
                  </a:lnTo>
                  <a:lnTo>
                    <a:pt x="3522" y="565"/>
                  </a:lnTo>
                  <a:lnTo>
                    <a:pt x="3528" y="559"/>
                  </a:lnTo>
                  <a:lnTo>
                    <a:pt x="3534" y="553"/>
                  </a:lnTo>
                  <a:cubicBezTo>
                    <a:pt x="3540" y="541"/>
                    <a:pt x="3545" y="529"/>
                    <a:pt x="3545" y="511"/>
                  </a:cubicBezTo>
                  <a:lnTo>
                    <a:pt x="3545" y="505"/>
                  </a:lnTo>
                  <a:cubicBezTo>
                    <a:pt x="3545" y="499"/>
                    <a:pt x="3545" y="499"/>
                    <a:pt x="3557" y="493"/>
                  </a:cubicBezTo>
                  <a:lnTo>
                    <a:pt x="3557" y="481"/>
                  </a:lnTo>
                  <a:lnTo>
                    <a:pt x="3557" y="475"/>
                  </a:lnTo>
                  <a:lnTo>
                    <a:pt x="3557" y="470"/>
                  </a:lnTo>
                  <a:lnTo>
                    <a:pt x="3557" y="464"/>
                  </a:lnTo>
                  <a:lnTo>
                    <a:pt x="3557" y="440"/>
                  </a:lnTo>
                  <a:lnTo>
                    <a:pt x="3557" y="410"/>
                  </a:lnTo>
                  <a:cubicBezTo>
                    <a:pt x="3557" y="392"/>
                    <a:pt x="3557" y="386"/>
                    <a:pt x="3545" y="375"/>
                  </a:cubicBezTo>
                  <a:lnTo>
                    <a:pt x="3545" y="363"/>
                  </a:lnTo>
                  <a:cubicBezTo>
                    <a:pt x="3545" y="357"/>
                    <a:pt x="3540" y="351"/>
                    <a:pt x="3540" y="333"/>
                  </a:cubicBezTo>
                  <a:lnTo>
                    <a:pt x="3540" y="327"/>
                  </a:lnTo>
                  <a:lnTo>
                    <a:pt x="3540" y="321"/>
                  </a:lnTo>
                  <a:cubicBezTo>
                    <a:pt x="3540" y="303"/>
                    <a:pt x="3534" y="297"/>
                    <a:pt x="3528" y="285"/>
                  </a:cubicBezTo>
                  <a:cubicBezTo>
                    <a:pt x="3522" y="268"/>
                    <a:pt x="3522" y="262"/>
                    <a:pt x="3510" y="244"/>
                  </a:cubicBezTo>
                  <a:cubicBezTo>
                    <a:pt x="3510" y="244"/>
                    <a:pt x="3510" y="238"/>
                    <a:pt x="3504" y="238"/>
                  </a:cubicBezTo>
                  <a:cubicBezTo>
                    <a:pt x="3498" y="232"/>
                    <a:pt x="3498" y="226"/>
                    <a:pt x="3486" y="208"/>
                  </a:cubicBezTo>
                  <a:cubicBezTo>
                    <a:pt x="3486" y="208"/>
                    <a:pt x="3486" y="202"/>
                    <a:pt x="3480" y="202"/>
                  </a:cubicBezTo>
                  <a:cubicBezTo>
                    <a:pt x="3474" y="196"/>
                    <a:pt x="3468" y="179"/>
                    <a:pt x="3468" y="173"/>
                  </a:cubicBezTo>
                  <a:cubicBezTo>
                    <a:pt x="3462" y="167"/>
                    <a:pt x="3450" y="149"/>
                    <a:pt x="3445" y="143"/>
                  </a:cubicBezTo>
                  <a:lnTo>
                    <a:pt x="3439" y="137"/>
                  </a:lnTo>
                  <a:cubicBezTo>
                    <a:pt x="3433" y="125"/>
                    <a:pt x="3421" y="119"/>
                    <a:pt x="3421" y="113"/>
                  </a:cubicBezTo>
                  <a:lnTo>
                    <a:pt x="3415" y="107"/>
                  </a:lnTo>
                  <a:lnTo>
                    <a:pt x="3391" y="84"/>
                  </a:lnTo>
                  <a:cubicBezTo>
                    <a:pt x="3385" y="78"/>
                    <a:pt x="3379" y="66"/>
                    <a:pt x="3361" y="60"/>
                  </a:cubicBezTo>
                  <a:cubicBezTo>
                    <a:pt x="3355" y="60"/>
                    <a:pt x="3355" y="54"/>
                    <a:pt x="3350" y="54"/>
                  </a:cubicBezTo>
                  <a:cubicBezTo>
                    <a:pt x="3350" y="54"/>
                    <a:pt x="3344" y="54"/>
                    <a:pt x="3344" y="48"/>
                  </a:cubicBezTo>
                  <a:cubicBezTo>
                    <a:pt x="3332" y="36"/>
                    <a:pt x="3326" y="36"/>
                    <a:pt x="3320" y="30"/>
                  </a:cubicBezTo>
                  <a:cubicBezTo>
                    <a:pt x="3314" y="24"/>
                    <a:pt x="3302" y="24"/>
                    <a:pt x="3296" y="18"/>
                  </a:cubicBezTo>
                  <a:cubicBezTo>
                    <a:pt x="3290" y="6"/>
                    <a:pt x="3272" y="6"/>
                    <a:pt x="3266" y="6"/>
                  </a:cubicBezTo>
                  <a:lnTo>
                    <a:pt x="3260" y="6"/>
                  </a:lnTo>
                  <a:cubicBezTo>
                    <a:pt x="3255" y="6"/>
                    <a:pt x="3243" y="6"/>
                    <a:pt x="3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1880577" y="2777451"/>
              <a:ext cx="130405" cy="2623664"/>
            </a:xfrm>
            <a:custGeom>
              <a:avLst/>
              <a:gdLst/>
              <a:ahLst/>
              <a:cxnLst/>
              <a:rect l="l" t="t" r="r" b="b"/>
              <a:pathLst>
                <a:path w="601" h="12465" extrusionOk="0">
                  <a:moveTo>
                    <a:pt x="1" y="1"/>
                  </a:moveTo>
                  <a:lnTo>
                    <a:pt x="30" y="12126"/>
                  </a:lnTo>
                  <a:lnTo>
                    <a:pt x="600" y="12465"/>
                  </a:lnTo>
                  <a:lnTo>
                    <a:pt x="571"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1880577" y="202842"/>
              <a:ext cx="4719749" cy="2643660"/>
            </a:xfrm>
            <a:custGeom>
              <a:avLst/>
              <a:gdLst/>
              <a:ahLst/>
              <a:cxnLst/>
              <a:rect l="l" t="t" r="r" b="b"/>
              <a:pathLst>
                <a:path w="21752" h="12560" extrusionOk="0">
                  <a:moveTo>
                    <a:pt x="21175" y="1"/>
                  </a:moveTo>
                  <a:lnTo>
                    <a:pt x="1" y="12233"/>
                  </a:lnTo>
                  <a:lnTo>
                    <a:pt x="571" y="12559"/>
                  </a:lnTo>
                  <a:lnTo>
                    <a:pt x="21751" y="333"/>
                  </a:lnTo>
                  <a:lnTo>
                    <a:pt x="211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004254" y="272932"/>
              <a:ext cx="4602363" cy="5128196"/>
            </a:xfrm>
            <a:custGeom>
              <a:avLst/>
              <a:gdLst/>
              <a:ahLst/>
              <a:cxnLst/>
              <a:rect l="l" t="t" r="r" b="b"/>
              <a:pathLst>
                <a:path w="21211" h="24364" extrusionOk="0">
                  <a:moveTo>
                    <a:pt x="21181" y="0"/>
                  </a:moveTo>
                  <a:lnTo>
                    <a:pt x="1" y="12226"/>
                  </a:lnTo>
                  <a:lnTo>
                    <a:pt x="30" y="24364"/>
                  </a:lnTo>
                  <a:lnTo>
                    <a:pt x="21211" y="12137"/>
                  </a:lnTo>
                  <a:lnTo>
                    <a:pt x="21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2107319" y="421532"/>
              <a:ext cx="4396232" cy="4830784"/>
            </a:xfrm>
            <a:custGeom>
              <a:avLst/>
              <a:gdLst/>
              <a:ahLst/>
              <a:cxnLst/>
              <a:rect l="l" t="t" r="r" b="b"/>
              <a:pathLst>
                <a:path w="20261" h="22951" extrusionOk="0">
                  <a:moveTo>
                    <a:pt x="20261" y="1"/>
                  </a:moveTo>
                  <a:lnTo>
                    <a:pt x="1" y="11699"/>
                  </a:lnTo>
                  <a:lnTo>
                    <a:pt x="1" y="22951"/>
                  </a:lnTo>
                  <a:lnTo>
                    <a:pt x="20261" y="11253"/>
                  </a:lnTo>
                  <a:lnTo>
                    <a:pt x="20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050688" y="960365"/>
              <a:ext cx="4509712" cy="2543471"/>
            </a:xfrm>
            <a:custGeom>
              <a:avLst/>
              <a:gdLst/>
              <a:ahLst/>
              <a:cxnLst/>
              <a:rect l="l" t="t" r="r" b="b"/>
              <a:pathLst>
                <a:path w="20784" h="12084" extrusionOk="0">
                  <a:moveTo>
                    <a:pt x="20700" y="0"/>
                  </a:moveTo>
                  <a:lnTo>
                    <a:pt x="0" y="11941"/>
                  </a:lnTo>
                  <a:lnTo>
                    <a:pt x="84" y="12084"/>
                  </a:lnTo>
                  <a:lnTo>
                    <a:pt x="20783" y="137"/>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2050688" y="1564026"/>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050688" y="2168949"/>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5784453" y="787770"/>
              <a:ext cx="36236" cy="2421180"/>
            </a:xfrm>
            <a:custGeom>
              <a:avLst/>
              <a:gdLst/>
              <a:ahLst/>
              <a:cxnLst/>
              <a:rect l="l" t="t" r="r" b="b"/>
              <a:pathLst>
                <a:path w="167" h="11503" extrusionOk="0">
                  <a:moveTo>
                    <a:pt x="1" y="1"/>
                  </a:moveTo>
                  <a:lnTo>
                    <a:pt x="1" y="11502"/>
                  </a:lnTo>
                  <a:lnTo>
                    <a:pt x="167" y="11502"/>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5035877" y="1207681"/>
              <a:ext cx="34934" cy="2419917"/>
            </a:xfrm>
            <a:custGeom>
              <a:avLst/>
              <a:gdLst/>
              <a:ahLst/>
              <a:cxnLst/>
              <a:rect l="l" t="t" r="r" b="b"/>
              <a:pathLst>
                <a:path w="161" h="11497" extrusionOk="0">
                  <a:moveTo>
                    <a:pt x="1" y="1"/>
                  </a:moveTo>
                  <a:lnTo>
                    <a:pt x="1" y="11497"/>
                  </a:lnTo>
                  <a:lnTo>
                    <a:pt x="161" y="11497"/>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4286000" y="1626328"/>
              <a:ext cx="36236" cy="2419917"/>
            </a:xfrm>
            <a:custGeom>
              <a:avLst/>
              <a:gdLst/>
              <a:ahLst/>
              <a:cxnLst/>
              <a:rect l="l" t="t" r="r" b="b"/>
              <a:pathLst>
                <a:path w="167" h="11497" extrusionOk="0">
                  <a:moveTo>
                    <a:pt x="1" y="1"/>
                  </a:moveTo>
                  <a:lnTo>
                    <a:pt x="1" y="11497"/>
                  </a:lnTo>
                  <a:lnTo>
                    <a:pt x="167" y="11497"/>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3540028" y="2046449"/>
              <a:ext cx="34934" cy="2419707"/>
            </a:xfrm>
            <a:custGeom>
              <a:avLst/>
              <a:gdLst/>
              <a:ahLst/>
              <a:cxnLst/>
              <a:rect l="l" t="t" r="r" b="b"/>
              <a:pathLst>
                <a:path w="161"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2790150" y="2465097"/>
              <a:ext cx="36453" cy="2419917"/>
            </a:xfrm>
            <a:custGeom>
              <a:avLst/>
              <a:gdLst/>
              <a:ahLst/>
              <a:cxnLst/>
              <a:rect l="l" t="t" r="r" b="b"/>
              <a:pathLst>
                <a:path w="168"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11650465" y="3098646"/>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11650465" y="2823757"/>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11760039" y="2699994"/>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12226542" y="3026241"/>
              <a:ext cx="441988" cy="548938"/>
            </a:xfrm>
            <a:custGeom>
              <a:avLst/>
              <a:gdLst/>
              <a:ahLst/>
              <a:cxnLst/>
              <a:rect l="l" t="t" r="r" b="b"/>
              <a:pathLst>
                <a:path w="2037" h="2608" extrusionOk="0">
                  <a:moveTo>
                    <a:pt x="1520" y="0"/>
                  </a:moveTo>
                  <a:lnTo>
                    <a:pt x="505" y="582"/>
                  </a:lnTo>
                  <a:lnTo>
                    <a:pt x="0" y="1889"/>
                  </a:lnTo>
                  <a:lnTo>
                    <a:pt x="511" y="2607"/>
                  </a:lnTo>
                  <a:lnTo>
                    <a:pt x="1532" y="2025"/>
                  </a:lnTo>
                  <a:lnTo>
                    <a:pt x="2037" y="719"/>
                  </a:lnTo>
                  <a:lnTo>
                    <a:pt x="1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12355211" y="3371220"/>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12355211" y="3235038"/>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12410757" y="3172525"/>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13393669" y="3758716"/>
              <a:ext cx="219367" cy="273838"/>
            </a:xfrm>
            <a:custGeom>
              <a:avLst/>
              <a:gdLst/>
              <a:ahLst/>
              <a:cxnLst/>
              <a:rect l="l" t="t" r="r" b="b"/>
              <a:pathLst>
                <a:path w="1011" h="1301" extrusionOk="0">
                  <a:moveTo>
                    <a:pt x="761" y="0"/>
                  </a:moveTo>
                  <a:lnTo>
                    <a:pt x="256" y="291"/>
                  </a:lnTo>
                  <a:lnTo>
                    <a:pt x="1" y="944"/>
                  </a:lnTo>
                  <a:lnTo>
                    <a:pt x="256" y="1301"/>
                  </a:lnTo>
                  <a:lnTo>
                    <a:pt x="761" y="1010"/>
                  </a:lnTo>
                  <a:lnTo>
                    <a:pt x="1010" y="356"/>
                  </a:lnTo>
                  <a:lnTo>
                    <a:pt x="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13464621" y="3821229"/>
              <a:ext cx="1318154" cy="811831"/>
            </a:xfrm>
            <a:custGeom>
              <a:avLst/>
              <a:gdLst/>
              <a:ahLst/>
              <a:cxnLst/>
              <a:rect l="l" t="t" r="r" b="b"/>
              <a:pathLst>
                <a:path w="6075" h="3857" extrusionOk="0">
                  <a:moveTo>
                    <a:pt x="5535" y="3741"/>
                  </a:moveTo>
                  <a:cubicBezTo>
                    <a:pt x="5541" y="3741"/>
                    <a:pt x="5541" y="3747"/>
                    <a:pt x="5541" y="3753"/>
                  </a:cubicBezTo>
                  <a:cubicBezTo>
                    <a:pt x="5541" y="3747"/>
                    <a:pt x="5541" y="3747"/>
                    <a:pt x="5535" y="3741"/>
                  </a:cubicBezTo>
                  <a:close/>
                  <a:moveTo>
                    <a:pt x="5541" y="3765"/>
                  </a:moveTo>
                  <a:cubicBezTo>
                    <a:pt x="5544" y="3768"/>
                    <a:pt x="5546" y="3772"/>
                    <a:pt x="5546" y="3774"/>
                  </a:cubicBezTo>
                  <a:lnTo>
                    <a:pt x="5546" y="3774"/>
                  </a:lnTo>
                  <a:cubicBezTo>
                    <a:pt x="5545" y="3771"/>
                    <a:pt x="5541" y="3770"/>
                    <a:pt x="5541" y="3765"/>
                  </a:cubicBezTo>
                  <a:close/>
                  <a:moveTo>
                    <a:pt x="345" y="0"/>
                  </a:moveTo>
                  <a:cubicBezTo>
                    <a:pt x="339" y="0"/>
                    <a:pt x="327" y="6"/>
                    <a:pt x="321" y="6"/>
                  </a:cubicBezTo>
                  <a:lnTo>
                    <a:pt x="315" y="6"/>
                  </a:lnTo>
                  <a:cubicBezTo>
                    <a:pt x="309" y="6"/>
                    <a:pt x="297" y="12"/>
                    <a:pt x="291" y="12"/>
                  </a:cubicBezTo>
                  <a:cubicBezTo>
                    <a:pt x="286" y="24"/>
                    <a:pt x="280" y="24"/>
                    <a:pt x="268" y="30"/>
                  </a:cubicBezTo>
                  <a:cubicBezTo>
                    <a:pt x="262" y="36"/>
                    <a:pt x="256" y="36"/>
                    <a:pt x="238" y="42"/>
                  </a:cubicBezTo>
                  <a:cubicBezTo>
                    <a:pt x="238" y="42"/>
                    <a:pt x="232" y="42"/>
                    <a:pt x="232" y="53"/>
                  </a:cubicBezTo>
                  <a:cubicBezTo>
                    <a:pt x="226" y="53"/>
                    <a:pt x="226" y="59"/>
                    <a:pt x="220" y="59"/>
                  </a:cubicBezTo>
                  <a:cubicBezTo>
                    <a:pt x="208" y="65"/>
                    <a:pt x="196" y="71"/>
                    <a:pt x="191" y="89"/>
                  </a:cubicBezTo>
                  <a:lnTo>
                    <a:pt x="179" y="95"/>
                  </a:lnTo>
                  <a:lnTo>
                    <a:pt x="161" y="119"/>
                  </a:lnTo>
                  <a:lnTo>
                    <a:pt x="149" y="125"/>
                  </a:lnTo>
                  <a:lnTo>
                    <a:pt x="131" y="148"/>
                  </a:lnTo>
                  <a:lnTo>
                    <a:pt x="119" y="154"/>
                  </a:lnTo>
                  <a:cubicBezTo>
                    <a:pt x="113" y="172"/>
                    <a:pt x="107" y="178"/>
                    <a:pt x="101" y="190"/>
                  </a:cubicBezTo>
                  <a:cubicBezTo>
                    <a:pt x="90" y="208"/>
                    <a:pt x="84" y="214"/>
                    <a:pt x="78" y="232"/>
                  </a:cubicBezTo>
                  <a:cubicBezTo>
                    <a:pt x="78" y="238"/>
                    <a:pt x="72" y="238"/>
                    <a:pt x="72" y="243"/>
                  </a:cubicBezTo>
                  <a:cubicBezTo>
                    <a:pt x="60" y="249"/>
                    <a:pt x="60" y="267"/>
                    <a:pt x="54" y="273"/>
                  </a:cubicBezTo>
                  <a:cubicBezTo>
                    <a:pt x="54" y="273"/>
                    <a:pt x="54" y="279"/>
                    <a:pt x="48" y="279"/>
                  </a:cubicBezTo>
                  <a:cubicBezTo>
                    <a:pt x="42" y="297"/>
                    <a:pt x="30" y="309"/>
                    <a:pt x="30" y="321"/>
                  </a:cubicBezTo>
                  <a:cubicBezTo>
                    <a:pt x="24" y="333"/>
                    <a:pt x="24" y="338"/>
                    <a:pt x="18" y="356"/>
                  </a:cubicBezTo>
                  <a:lnTo>
                    <a:pt x="18" y="362"/>
                  </a:lnTo>
                  <a:lnTo>
                    <a:pt x="18" y="368"/>
                  </a:lnTo>
                  <a:cubicBezTo>
                    <a:pt x="18" y="380"/>
                    <a:pt x="12" y="392"/>
                    <a:pt x="12" y="398"/>
                  </a:cubicBezTo>
                  <a:lnTo>
                    <a:pt x="12" y="410"/>
                  </a:lnTo>
                  <a:cubicBezTo>
                    <a:pt x="12" y="422"/>
                    <a:pt x="1" y="439"/>
                    <a:pt x="1" y="445"/>
                  </a:cubicBezTo>
                  <a:lnTo>
                    <a:pt x="1" y="475"/>
                  </a:lnTo>
                  <a:lnTo>
                    <a:pt x="1" y="505"/>
                  </a:lnTo>
                  <a:lnTo>
                    <a:pt x="1" y="511"/>
                  </a:lnTo>
                  <a:lnTo>
                    <a:pt x="1" y="528"/>
                  </a:lnTo>
                  <a:lnTo>
                    <a:pt x="1" y="534"/>
                  </a:lnTo>
                  <a:lnTo>
                    <a:pt x="1" y="540"/>
                  </a:lnTo>
                  <a:cubicBezTo>
                    <a:pt x="1" y="546"/>
                    <a:pt x="1" y="546"/>
                    <a:pt x="12" y="558"/>
                  </a:cubicBezTo>
                  <a:lnTo>
                    <a:pt x="12" y="564"/>
                  </a:lnTo>
                  <a:cubicBezTo>
                    <a:pt x="12" y="570"/>
                    <a:pt x="18" y="576"/>
                    <a:pt x="18" y="588"/>
                  </a:cubicBezTo>
                  <a:cubicBezTo>
                    <a:pt x="18" y="594"/>
                    <a:pt x="24" y="600"/>
                    <a:pt x="24" y="606"/>
                  </a:cubicBezTo>
                  <a:lnTo>
                    <a:pt x="24" y="618"/>
                  </a:lnTo>
                  <a:cubicBezTo>
                    <a:pt x="24" y="624"/>
                    <a:pt x="30" y="624"/>
                    <a:pt x="30" y="629"/>
                  </a:cubicBezTo>
                  <a:lnTo>
                    <a:pt x="42" y="635"/>
                  </a:lnTo>
                  <a:lnTo>
                    <a:pt x="48" y="647"/>
                  </a:lnTo>
                  <a:lnTo>
                    <a:pt x="54" y="653"/>
                  </a:lnTo>
                  <a:cubicBezTo>
                    <a:pt x="60" y="659"/>
                    <a:pt x="60" y="659"/>
                    <a:pt x="72" y="659"/>
                  </a:cubicBezTo>
                  <a:lnTo>
                    <a:pt x="5554" y="3796"/>
                  </a:lnTo>
                  <a:lnTo>
                    <a:pt x="5554" y="3796"/>
                  </a:lnTo>
                  <a:cubicBezTo>
                    <a:pt x="5555" y="3798"/>
                    <a:pt x="5557" y="3800"/>
                    <a:pt x="5561" y="3800"/>
                  </a:cubicBezTo>
                  <a:lnTo>
                    <a:pt x="5561" y="3800"/>
                  </a:lnTo>
                  <a:lnTo>
                    <a:pt x="5624" y="3836"/>
                  </a:lnTo>
                  <a:cubicBezTo>
                    <a:pt x="5612" y="3836"/>
                    <a:pt x="5612" y="3830"/>
                    <a:pt x="5606" y="3830"/>
                  </a:cubicBezTo>
                  <a:lnTo>
                    <a:pt x="5606" y="3830"/>
                  </a:lnTo>
                  <a:cubicBezTo>
                    <a:pt x="5632" y="3847"/>
                    <a:pt x="5661" y="3856"/>
                    <a:pt x="5694" y="3856"/>
                  </a:cubicBezTo>
                  <a:cubicBezTo>
                    <a:pt x="5729" y="3856"/>
                    <a:pt x="5768" y="3846"/>
                    <a:pt x="5808" y="3824"/>
                  </a:cubicBezTo>
                  <a:cubicBezTo>
                    <a:pt x="5956" y="3735"/>
                    <a:pt x="6075" y="3527"/>
                    <a:pt x="6075" y="3355"/>
                  </a:cubicBezTo>
                  <a:cubicBezTo>
                    <a:pt x="6069" y="3272"/>
                    <a:pt x="6039" y="3212"/>
                    <a:pt x="5992" y="3183"/>
                  </a:cubicBezTo>
                  <a:lnTo>
                    <a:pt x="446" y="6"/>
                  </a:lnTo>
                  <a:cubicBezTo>
                    <a:pt x="440" y="0"/>
                    <a:pt x="434"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14383308" y="4721037"/>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14383308" y="4332278"/>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14539099" y="4158631"/>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14439939" y="4189782"/>
              <a:ext cx="622516" cy="775207"/>
            </a:xfrm>
            <a:custGeom>
              <a:avLst/>
              <a:gdLst/>
              <a:ahLst/>
              <a:cxnLst/>
              <a:rect l="l" t="t" r="r" b="b"/>
              <a:pathLst>
                <a:path w="2869" h="3683" extrusionOk="0">
                  <a:moveTo>
                    <a:pt x="2144" y="1"/>
                  </a:moveTo>
                  <a:lnTo>
                    <a:pt x="713" y="826"/>
                  </a:lnTo>
                  <a:lnTo>
                    <a:pt x="1" y="2673"/>
                  </a:lnTo>
                  <a:lnTo>
                    <a:pt x="719" y="3682"/>
                  </a:lnTo>
                  <a:lnTo>
                    <a:pt x="2150" y="2857"/>
                  </a:lnTo>
                  <a:lnTo>
                    <a:pt x="2869" y="1010"/>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11382496" y="3160618"/>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11382496" y="2659251"/>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11583635" y="2433194"/>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11650465" y="3104209"/>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11650465" y="2829320"/>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11760039" y="2705557"/>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12355211" y="3376783"/>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12355211" y="3240601"/>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12410757" y="3178088"/>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14383308" y="4726600"/>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14383308" y="4337841"/>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14539099" y="4164194"/>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1882175" y="2775750"/>
              <a:ext cx="122900" cy="74550"/>
            </a:xfrm>
            <a:custGeom>
              <a:avLst/>
              <a:gdLst/>
              <a:ahLst/>
              <a:cxnLst/>
              <a:rect l="l" t="t" r="r" b="b"/>
              <a:pathLst>
                <a:path w="4916" h="2982" extrusionOk="0">
                  <a:moveTo>
                    <a:pt x="119" y="0"/>
                  </a:moveTo>
                  <a:lnTo>
                    <a:pt x="4916" y="2391"/>
                  </a:lnTo>
                  <a:lnTo>
                    <a:pt x="4916" y="2833"/>
                  </a:lnTo>
                  <a:lnTo>
                    <a:pt x="4076" y="2982"/>
                  </a:lnTo>
                  <a:lnTo>
                    <a:pt x="0" y="238"/>
                  </a:lnTo>
                  <a:close/>
                </a:path>
              </a:pathLst>
            </a:custGeom>
            <a:solidFill>
              <a:schemeClr val="lt1"/>
            </a:solidFill>
            <a:ln>
              <a:noFill/>
            </a:ln>
          </p:spPr>
        </p:sp>
        <p:sp>
          <p:nvSpPr>
            <p:cNvPr id="1299" name="Google Shape;1299;p45"/>
            <p:cNvSpPr/>
            <p:nvPr/>
          </p:nvSpPr>
          <p:spPr>
            <a:xfrm>
              <a:off x="9708860" y="-1666675"/>
              <a:ext cx="121106" cy="76743"/>
            </a:xfrm>
            <a:custGeom>
              <a:avLst/>
              <a:gdLst/>
              <a:ahLst/>
              <a:cxnLst/>
              <a:rect l="l" t="t" r="r" b="b"/>
              <a:pathLst>
                <a:path w="3025" h="1976" extrusionOk="0">
                  <a:moveTo>
                    <a:pt x="0" y="0"/>
                  </a:moveTo>
                  <a:lnTo>
                    <a:pt x="3025" y="1476"/>
                  </a:lnTo>
                  <a:lnTo>
                    <a:pt x="2953" y="1786"/>
                  </a:lnTo>
                  <a:lnTo>
                    <a:pt x="2215" y="1976"/>
                  </a:lnTo>
                  <a:lnTo>
                    <a:pt x="24" y="286"/>
                  </a:lnTo>
                  <a:close/>
                </a:path>
              </a:pathLst>
            </a:custGeom>
            <a:solidFill>
              <a:schemeClr val="lt1"/>
            </a:solidFill>
            <a:ln>
              <a:noFill/>
            </a:ln>
          </p:spPr>
        </p:sp>
      </p:grpSp>
      <p:grpSp>
        <p:nvGrpSpPr>
          <p:cNvPr id="88" name="Google Shape;1306;p46">
            <a:extLst>
              <a:ext uri="{FF2B5EF4-FFF2-40B4-BE49-F238E27FC236}">
                <a16:creationId xmlns:a16="http://schemas.microsoft.com/office/drawing/2014/main" id="{5CAE6D7B-F0EA-4C4E-81F8-AF0127447A09}"/>
              </a:ext>
            </a:extLst>
          </p:cNvPr>
          <p:cNvGrpSpPr/>
          <p:nvPr/>
        </p:nvGrpSpPr>
        <p:grpSpPr>
          <a:xfrm>
            <a:off x="-4333922" y="1962875"/>
            <a:ext cx="3754365" cy="1677571"/>
            <a:chOff x="659524" y="978426"/>
            <a:chExt cx="5052301" cy="2257531"/>
          </a:xfrm>
        </p:grpSpPr>
        <p:sp>
          <p:nvSpPr>
            <p:cNvPr id="89" name="Google Shape;1307;p46">
              <a:extLst>
                <a:ext uri="{FF2B5EF4-FFF2-40B4-BE49-F238E27FC236}">
                  <a16:creationId xmlns:a16="http://schemas.microsoft.com/office/drawing/2014/main" id="{B13502DE-F290-415C-A605-AADCC2CB1AAC}"/>
                </a:ext>
              </a:extLst>
            </p:cNvPr>
            <p:cNvSpPr/>
            <p:nvPr/>
          </p:nvSpPr>
          <p:spPr>
            <a:xfrm>
              <a:off x="659524" y="1589173"/>
              <a:ext cx="1183623" cy="388411"/>
            </a:xfrm>
            <a:custGeom>
              <a:avLst/>
              <a:gdLst/>
              <a:ahLst/>
              <a:cxnLst/>
              <a:rect l="l" t="t" r="r" b="b"/>
              <a:pathLst>
                <a:path w="63135" h="20718" extrusionOk="0">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308;p46">
              <a:extLst>
                <a:ext uri="{FF2B5EF4-FFF2-40B4-BE49-F238E27FC236}">
                  <a16:creationId xmlns:a16="http://schemas.microsoft.com/office/drawing/2014/main" id="{BC18AEC9-E353-4D98-AE9F-26CF62873B45}"/>
                </a:ext>
              </a:extLst>
            </p:cNvPr>
            <p:cNvSpPr/>
            <p:nvPr/>
          </p:nvSpPr>
          <p:spPr>
            <a:xfrm>
              <a:off x="1112405" y="1637315"/>
              <a:ext cx="736289" cy="241543"/>
            </a:xfrm>
            <a:custGeom>
              <a:avLst/>
              <a:gdLst/>
              <a:ahLst/>
              <a:cxnLst/>
              <a:rect l="l" t="t" r="r" b="b"/>
              <a:pathLst>
                <a:path w="39274" h="12884" extrusionOk="0">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309;p46">
              <a:extLst>
                <a:ext uri="{FF2B5EF4-FFF2-40B4-BE49-F238E27FC236}">
                  <a16:creationId xmlns:a16="http://schemas.microsoft.com/office/drawing/2014/main" id="{45E8FAD7-A1D1-475D-A1B9-0A6071BABDF0}"/>
                </a:ext>
              </a:extLst>
            </p:cNvPr>
            <p:cNvSpPr/>
            <p:nvPr/>
          </p:nvSpPr>
          <p:spPr>
            <a:xfrm>
              <a:off x="1654164" y="1543975"/>
              <a:ext cx="530011" cy="399172"/>
            </a:xfrm>
            <a:custGeom>
              <a:avLst/>
              <a:gdLst/>
              <a:ahLst/>
              <a:cxnLst/>
              <a:rect l="l" t="t" r="r" b="b"/>
              <a:pathLst>
                <a:path w="28271" h="21292" extrusionOk="0">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310;p46">
              <a:extLst>
                <a:ext uri="{FF2B5EF4-FFF2-40B4-BE49-F238E27FC236}">
                  <a16:creationId xmlns:a16="http://schemas.microsoft.com/office/drawing/2014/main" id="{2AB410DE-CBDE-4ED3-AB0E-2B32C3DA8A28}"/>
                </a:ext>
              </a:extLst>
            </p:cNvPr>
            <p:cNvSpPr/>
            <p:nvPr/>
          </p:nvSpPr>
          <p:spPr>
            <a:xfrm>
              <a:off x="721894" y="1959420"/>
              <a:ext cx="1183623" cy="388467"/>
            </a:xfrm>
            <a:custGeom>
              <a:avLst/>
              <a:gdLst/>
              <a:ahLst/>
              <a:cxnLst/>
              <a:rect l="l" t="t" r="r" b="b"/>
              <a:pathLst>
                <a:path w="63135" h="20721" extrusionOk="0">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311;p46">
              <a:extLst>
                <a:ext uri="{FF2B5EF4-FFF2-40B4-BE49-F238E27FC236}">
                  <a16:creationId xmlns:a16="http://schemas.microsoft.com/office/drawing/2014/main" id="{16B541E2-B343-4E85-97B7-93DA5F81487C}"/>
                </a:ext>
              </a:extLst>
            </p:cNvPr>
            <p:cNvSpPr/>
            <p:nvPr/>
          </p:nvSpPr>
          <p:spPr>
            <a:xfrm>
              <a:off x="1174775" y="2008012"/>
              <a:ext cx="736289" cy="241524"/>
            </a:xfrm>
            <a:custGeom>
              <a:avLst/>
              <a:gdLst/>
              <a:ahLst/>
              <a:cxnLst/>
              <a:rect l="l" t="t" r="r" b="b"/>
              <a:pathLst>
                <a:path w="39274" h="12883" extrusionOk="0">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312;p46">
              <a:extLst>
                <a:ext uri="{FF2B5EF4-FFF2-40B4-BE49-F238E27FC236}">
                  <a16:creationId xmlns:a16="http://schemas.microsoft.com/office/drawing/2014/main" id="{40992356-849B-4665-98C5-149EC37E3DBD}"/>
                </a:ext>
              </a:extLst>
            </p:cNvPr>
            <p:cNvSpPr/>
            <p:nvPr/>
          </p:nvSpPr>
          <p:spPr>
            <a:xfrm>
              <a:off x="1716534" y="1913997"/>
              <a:ext cx="530011" cy="399753"/>
            </a:xfrm>
            <a:custGeom>
              <a:avLst/>
              <a:gdLst/>
              <a:ahLst/>
              <a:cxnLst/>
              <a:rect l="l" t="t" r="r" b="b"/>
              <a:pathLst>
                <a:path w="28271" h="21323" extrusionOk="0">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313;p46">
              <a:extLst>
                <a:ext uri="{FF2B5EF4-FFF2-40B4-BE49-F238E27FC236}">
                  <a16:creationId xmlns:a16="http://schemas.microsoft.com/office/drawing/2014/main" id="{7B5CB149-DC43-4B25-9334-C952E3616D30}"/>
                </a:ext>
              </a:extLst>
            </p:cNvPr>
            <p:cNvSpPr/>
            <p:nvPr/>
          </p:nvSpPr>
          <p:spPr>
            <a:xfrm>
              <a:off x="1847536" y="1944067"/>
              <a:ext cx="398778" cy="321932"/>
            </a:xfrm>
            <a:custGeom>
              <a:avLst/>
              <a:gdLst/>
              <a:ahLst/>
              <a:cxnLst/>
              <a:rect l="l" t="t" r="r" b="b"/>
              <a:pathLst>
                <a:path w="21271" h="17172" extrusionOk="0">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14;p46">
              <a:extLst>
                <a:ext uri="{FF2B5EF4-FFF2-40B4-BE49-F238E27FC236}">
                  <a16:creationId xmlns:a16="http://schemas.microsoft.com/office/drawing/2014/main" id="{90384FB9-DB2E-4F02-B54C-C44C2692DE53}"/>
                </a:ext>
              </a:extLst>
            </p:cNvPr>
            <p:cNvSpPr/>
            <p:nvPr/>
          </p:nvSpPr>
          <p:spPr>
            <a:xfrm>
              <a:off x="1778248" y="1564034"/>
              <a:ext cx="405921" cy="313008"/>
            </a:xfrm>
            <a:custGeom>
              <a:avLst/>
              <a:gdLst/>
              <a:ahLst/>
              <a:cxnLst/>
              <a:rect l="l" t="t" r="r" b="b"/>
              <a:pathLst>
                <a:path w="21652" h="16696" extrusionOk="0">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15;p46">
              <a:extLst>
                <a:ext uri="{FF2B5EF4-FFF2-40B4-BE49-F238E27FC236}">
                  <a16:creationId xmlns:a16="http://schemas.microsoft.com/office/drawing/2014/main" id="{BF6C3D58-5AFF-4E87-B568-BB3D0D9222F2}"/>
                </a:ext>
              </a:extLst>
            </p:cNvPr>
            <p:cNvSpPr/>
            <p:nvPr/>
          </p:nvSpPr>
          <p:spPr>
            <a:xfrm>
              <a:off x="1103482" y="1015357"/>
              <a:ext cx="2936665" cy="442235"/>
            </a:xfrm>
            <a:custGeom>
              <a:avLst/>
              <a:gdLst/>
              <a:ahLst/>
              <a:cxnLst/>
              <a:rect l="l" t="t" r="r" b="b"/>
              <a:pathLst>
                <a:path w="156643" h="23589" extrusionOk="0">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16;p46">
              <a:extLst>
                <a:ext uri="{FF2B5EF4-FFF2-40B4-BE49-F238E27FC236}">
                  <a16:creationId xmlns:a16="http://schemas.microsoft.com/office/drawing/2014/main" id="{9097D5C8-6A5F-454B-8026-F9CB3CCDA1E4}"/>
                </a:ext>
              </a:extLst>
            </p:cNvPr>
            <p:cNvSpPr/>
            <p:nvPr/>
          </p:nvSpPr>
          <p:spPr>
            <a:xfrm>
              <a:off x="1095621" y="1014721"/>
              <a:ext cx="2944497" cy="238127"/>
            </a:xfrm>
            <a:custGeom>
              <a:avLst/>
              <a:gdLst/>
              <a:ahLst/>
              <a:cxnLst/>
              <a:rect l="l" t="t" r="r" b="b"/>
              <a:pathLst>
                <a:path w="156643" h="12668" extrusionOk="0">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17;p46">
              <a:extLst>
                <a:ext uri="{FF2B5EF4-FFF2-40B4-BE49-F238E27FC236}">
                  <a16:creationId xmlns:a16="http://schemas.microsoft.com/office/drawing/2014/main" id="{FD045E43-48D3-4D0C-A1F3-5498D60B7332}"/>
                </a:ext>
              </a:extLst>
            </p:cNvPr>
            <p:cNvSpPr/>
            <p:nvPr/>
          </p:nvSpPr>
          <p:spPr>
            <a:xfrm>
              <a:off x="1884729" y="1080820"/>
              <a:ext cx="3827096" cy="1210451"/>
            </a:xfrm>
            <a:custGeom>
              <a:avLst/>
              <a:gdLst/>
              <a:ahLst/>
              <a:cxnLst/>
              <a:rect l="l" t="t" r="r" b="b"/>
              <a:pathLst>
                <a:path w="204139" h="64566" extrusionOk="0">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18;p46">
              <a:extLst>
                <a:ext uri="{FF2B5EF4-FFF2-40B4-BE49-F238E27FC236}">
                  <a16:creationId xmlns:a16="http://schemas.microsoft.com/office/drawing/2014/main" id="{D7E990C9-F19D-49A9-A632-8DE990093720}"/>
                </a:ext>
              </a:extLst>
            </p:cNvPr>
            <p:cNvSpPr/>
            <p:nvPr/>
          </p:nvSpPr>
          <p:spPr>
            <a:xfrm>
              <a:off x="5295061" y="1246147"/>
              <a:ext cx="416607" cy="350447"/>
            </a:xfrm>
            <a:custGeom>
              <a:avLst/>
              <a:gdLst/>
              <a:ahLst/>
              <a:cxnLst/>
              <a:rect l="l" t="t" r="r" b="b"/>
              <a:pathLst>
                <a:path w="22222" h="18693" extrusionOk="0">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19;p46">
              <a:extLst>
                <a:ext uri="{FF2B5EF4-FFF2-40B4-BE49-F238E27FC236}">
                  <a16:creationId xmlns:a16="http://schemas.microsoft.com/office/drawing/2014/main" id="{A3162624-C29B-4874-8DCD-913F0C25710F}"/>
                </a:ext>
              </a:extLst>
            </p:cNvPr>
            <p:cNvSpPr/>
            <p:nvPr/>
          </p:nvSpPr>
          <p:spPr>
            <a:xfrm>
              <a:off x="5496437" y="1302499"/>
              <a:ext cx="214996" cy="190493"/>
            </a:xfrm>
            <a:custGeom>
              <a:avLst/>
              <a:gdLst/>
              <a:ahLst/>
              <a:cxnLst/>
              <a:rect l="l" t="t" r="r" b="b"/>
              <a:pathLst>
                <a:path w="11468" h="10161" extrusionOk="0">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20;p46">
              <a:extLst>
                <a:ext uri="{FF2B5EF4-FFF2-40B4-BE49-F238E27FC236}">
                  <a16:creationId xmlns:a16="http://schemas.microsoft.com/office/drawing/2014/main" id="{4272BE8A-B215-4198-A884-7A856C2A3B0E}"/>
                </a:ext>
              </a:extLst>
            </p:cNvPr>
            <p:cNvSpPr/>
            <p:nvPr/>
          </p:nvSpPr>
          <p:spPr>
            <a:xfrm>
              <a:off x="2188518" y="1080726"/>
              <a:ext cx="2723299" cy="1029913"/>
            </a:xfrm>
            <a:custGeom>
              <a:avLst/>
              <a:gdLst/>
              <a:ahLst/>
              <a:cxnLst/>
              <a:rect l="l" t="t" r="r" b="b"/>
              <a:pathLst>
                <a:path w="145262" h="54936" extrusionOk="0">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21;p46">
              <a:extLst>
                <a:ext uri="{FF2B5EF4-FFF2-40B4-BE49-F238E27FC236}">
                  <a16:creationId xmlns:a16="http://schemas.microsoft.com/office/drawing/2014/main" id="{C00C1D38-C333-4398-A38D-4E69451A1569}"/>
                </a:ext>
              </a:extLst>
            </p:cNvPr>
            <p:cNvSpPr/>
            <p:nvPr/>
          </p:nvSpPr>
          <p:spPr>
            <a:xfrm>
              <a:off x="1154060" y="1958764"/>
              <a:ext cx="3020860" cy="1277192"/>
            </a:xfrm>
            <a:custGeom>
              <a:avLst/>
              <a:gdLst/>
              <a:ahLst/>
              <a:cxnLst/>
              <a:rect l="l" t="t" r="r" b="b"/>
              <a:pathLst>
                <a:path w="161134" h="68126" extrusionOk="0">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322;p46">
              <a:extLst>
                <a:ext uri="{FF2B5EF4-FFF2-40B4-BE49-F238E27FC236}">
                  <a16:creationId xmlns:a16="http://schemas.microsoft.com/office/drawing/2014/main" id="{C9CC8E9D-6C80-4F91-955E-0F46F25B78CD}"/>
                </a:ext>
              </a:extLst>
            </p:cNvPr>
            <p:cNvSpPr/>
            <p:nvPr/>
          </p:nvSpPr>
          <p:spPr>
            <a:xfrm>
              <a:off x="1154060" y="1958764"/>
              <a:ext cx="3020860" cy="1277192"/>
            </a:xfrm>
            <a:custGeom>
              <a:avLst/>
              <a:gdLst/>
              <a:ahLst/>
              <a:cxnLst/>
              <a:rect l="l" t="t" r="r" b="b"/>
              <a:pathLst>
                <a:path w="161134" h="68126" extrusionOk="0">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323;p46">
              <a:extLst>
                <a:ext uri="{FF2B5EF4-FFF2-40B4-BE49-F238E27FC236}">
                  <a16:creationId xmlns:a16="http://schemas.microsoft.com/office/drawing/2014/main" id="{A16497CE-2362-4212-BD98-881F6BF132F9}"/>
                </a:ext>
              </a:extLst>
            </p:cNvPr>
            <p:cNvSpPr/>
            <p:nvPr/>
          </p:nvSpPr>
          <p:spPr>
            <a:xfrm>
              <a:off x="2072739" y="1958764"/>
              <a:ext cx="2101913" cy="536029"/>
            </a:xfrm>
            <a:custGeom>
              <a:avLst/>
              <a:gdLst/>
              <a:ahLst/>
              <a:cxnLst/>
              <a:rect l="l" t="t" r="r" b="b"/>
              <a:pathLst>
                <a:path w="112117" h="28592" extrusionOk="0">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324;p46">
              <a:extLst>
                <a:ext uri="{FF2B5EF4-FFF2-40B4-BE49-F238E27FC236}">
                  <a16:creationId xmlns:a16="http://schemas.microsoft.com/office/drawing/2014/main" id="{E8953165-F801-4712-9D49-EE94B43AD126}"/>
                </a:ext>
              </a:extLst>
            </p:cNvPr>
            <p:cNvSpPr/>
            <p:nvPr/>
          </p:nvSpPr>
          <p:spPr>
            <a:xfrm>
              <a:off x="2032640" y="1081739"/>
              <a:ext cx="3240524" cy="1125319"/>
            </a:xfrm>
            <a:custGeom>
              <a:avLst/>
              <a:gdLst/>
              <a:ahLst/>
              <a:cxnLst/>
              <a:rect l="l" t="t" r="r" b="b"/>
              <a:pathLst>
                <a:path w="172851" h="60025" extrusionOk="0">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25;p46">
              <a:extLst>
                <a:ext uri="{FF2B5EF4-FFF2-40B4-BE49-F238E27FC236}">
                  <a16:creationId xmlns:a16="http://schemas.microsoft.com/office/drawing/2014/main" id="{84BA5B03-34F4-4297-B61A-FEA81EAC1F30}"/>
                </a:ext>
              </a:extLst>
            </p:cNvPr>
            <p:cNvSpPr/>
            <p:nvPr/>
          </p:nvSpPr>
          <p:spPr>
            <a:xfrm>
              <a:off x="1392199" y="1269037"/>
              <a:ext cx="567656" cy="186425"/>
            </a:xfrm>
            <a:custGeom>
              <a:avLst/>
              <a:gdLst/>
              <a:ahLst/>
              <a:cxnLst/>
              <a:rect l="l" t="t" r="r" b="b"/>
              <a:pathLst>
                <a:path w="30279" h="9944" extrusionOk="0">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26;p46">
              <a:extLst>
                <a:ext uri="{FF2B5EF4-FFF2-40B4-BE49-F238E27FC236}">
                  <a16:creationId xmlns:a16="http://schemas.microsoft.com/office/drawing/2014/main" id="{CEEFE5B1-A351-45DC-9989-CC1C20F0C5EB}"/>
                </a:ext>
              </a:extLst>
            </p:cNvPr>
            <p:cNvSpPr/>
            <p:nvPr/>
          </p:nvSpPr>
          <p:spPr>
            <a:xfrm>
              <a:off x="1609172" y="1292189"/>
              <a:ext cx="353109" cy="115728"/>
            </a:xfrm>
            <a:custGeom>
              <a:avLst/>
              <a:gdLst/>
              <a:ahLst/>
              <a:cxnLst/>
              <a:rect l="l" t="t" r="r" b="b"/>
              <a:pathLst>
                <a:path w="18835" h="6173" extrusionOk="0">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27;p46">
              <a:extLst>
                <a:ext uri="{FF2B5EF4-FFF2-40B4-BE49-F238E27FC236}">
                  <a16:creationId xmlns:a16="http://schemas.microsoft.com/office/drawing/2014/main" id="{F6A9D42A-8AF7-4FBA-ADEE-66535823422D}"/>
                </a:ext>
              </a:extLst>
            </p:cNvPr>
            <p:cNvSpPr/>
            <p:nvPr/>
          </p:nvSpPr>
          <p:spPr>
            <a:xfrm>
              <a:off x="1868907" y="1247703"/>
              <a:ext cx="254216" cy="191374"/>
            </a:xfrm>
            <a:custGeom>
              <a:avLst/>
              <a:gdLst/>
              <a:ahLst/>
              <a:cxnLst/>
              <a:rect l="l" t="t" r="r" b="b"/>
              <a:pathLst>
                <a:path w="13560" h="10208" extrusionOk="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28;p46">
              <a:extLst>
                <a:ext uri="{FF2B5EF4-FFF2-40B4-BE49-F238E27FC236}">
                  <a16:creationId xmlns:a16="http://schemas.microsoft.com/office/drawing/2014/main" id="{22A5FD8F-813A-4CB3-BA31-3EC16221EB82}"/>
                </a:ext>
              </a:extLst>
            </p:cNvPr>
            <p:cNvSpPr/>
            <p:nvPr/>
          </p:nvSpPr>
          <p:spPr>
            <a:xfrm>
              <a:off x="1930846" y="1258838"/>
              <a:ext cx="192274" cy="156635"/>
            </a:xfrm>
            <a:custGeom>
              <a:avLst/>
              <a:gdLst/>
              <a:ahLst/>
              <a:cxnLst/>
              <a:rect l="l" t="t" r="r" b="b"/>
              <a:pathLst>
                <a:path w="10256" h="8355" extrusionOk="0">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29;p46">
              <a:extLst>
                <a:ext uri="{FF2B5EF4-FFF2-40B4-BE49-F238E27FC236}">
                  <a16:creationId xmlns:a16="http://schemas.microsoft.com/office/drawing/2014/main" id="{D1D4D774-BA24-4DCA-BBF8-E9B2C7DBEAA6}"/>
                </a:ext>
              </a:extLst>
            </p:cNvPr>
            <p:cNvSpPr/>
            <p:nvPr/>
          </p:nvSpPr>
          <p:spPr>
            <a:xfrm>
              <a:off x="1943594" y="978426"/>
              <a:ext cx="1611966" cy="509857"/>
            </a:xfrm>
            <a:custGeom>
              <a:avLst/>
              <a:gdLst/>
              <a:ahLst/>
              <a:cxnLst/>
              <a:rect l="l" t="t" r="r" b="b"/>
              <a:pathLst>
                <a:path w="85983" h="27196" extrusionOk="0">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30;p46">
              <a:extLst>
                <a:ext uri="{FF2B5EF4-FFF2-40B4-BE49-F238E27FC236}">
                  <a16:creationId xmlns:a16="http://schemas.microsoft.com/office/drawing/2014/main" id="{39DAD36C-E797-4FC7-91D8-5E38EC526934}"/>
                </a:ext>
              </a:extLst>
            </p:cNvPr>
            <p:cNvSpPr/>
            <p:nvPr/>
          </p:nvSpPr>
          <p:spPr>
            <a:xfrm>
              <a:off x="3379942" y="1047882"/>
              <a:ext cx="175327" cy="147937"/>
            </a:xfrm>
            <a:custGeom>
              <a:avLst/>
              <a:gdLst/>
              <a:ahLst/>
              <a:cxnLst/>
              <a:rect l="l" t="t" r="r" b="b"/>
              <a:pathLst>
                <a:path w="9352" h="7891" extrusionOk="0">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31;p46">
              <a:extLst>
                <a:ext uri="{FF2B5EF4-FFF2-40B4-BE49-F238E27FC236}">
                  <a16:creationId xmlns:a16="http://schemas.microsoft.com/office/drawing/2014/main" id="{93DE1FC1-C71D-4BA6-A26F-BC5CBBA551C5}"/>
                </a:ext>
              </a:extLst>
            </p:cNvPr>
            <p:cNvSpPr/>
            <p:nvPr/>
          </p:nvSpPr>
          <p:spPr>
            <a:xfrm>
              <a:off x="3464808" y="1071709"/>
              <a:ext cx="90457" cy="80446"/>
            </a:xfrm>
            <a:custGeom>
              <a:avLst/>
              <a:gdLst/>
              <a:ahLst/>
              <a:cxnLst/>
              <a:rect l="l" t="t" r="r" b="b"/>
              <a:pathLst>
                <a:path w="4825" h="4291" extrusionOk="0">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32;p46">
              <a:extLst>
                <a:ext uri="{FF2B5EF4-FFF2-40B4-BE49-F238E27FC236}">
                  <a16:creationId xmlns:a16="http://schemas.microsoft.com/office/drawing/2014/main" id="{E33E81B3-AA00-48E3-B4E7-A21FB6C9F073}"/>
                </a:ext>
              </a:extLst>
            </p:cNvPr>
            <p:cNvSpPr/>
            <p:nvPr/>
          </p:nvSpPr>
          <p:spPr>
            <a:xfrm>
              <a:off x="2090792" y="978988"/>
              <a:ext cx="1127925" cy="433386"/>
            </a:xfrm>
            <a:custGeom>
              <a:avLst/>
              <a:gdLst/>
              <a:ahLst/>
              <a:cxnLst/>
              <a:rect l="l" t="t" r="r" b="b"/>
              <a:pathLst>
                <a:path w="60164" h="23117" extrusionOk="0">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33;p46">
              <a:extLst>
                <a:ext uri="{FF2B5EF4-FFF2-40B4-BE49-F238E27FC236}">
                  <a16:creationId xmlns:a16="http://schemas.microsoft.com/office/drawing/2014/main" id="{58799DBD-C54E-4BFB-971E-AC731AC36F6C}"/>
                </a:ext>
              </a:extLst>
            </p:cNvPr>
            <p:cNvSpPr/>
            <p:nvPr/>
          </p:nvSpPr>
          <p:spPr>
            <a:xfrm>
              <a:off x="2029078" y="1007333"/>
              <a:ext cx="844125" cy="343248"/>
            </a:xfrm>
            <a:custGeom>
              <a:avLst/>
              <a:gdLst/>
              <a:ahLst/>
              <a:cxnLst/>
              <a:rect l="l" t="t" r="r" b="b"/>
              <a:pathLst>
                <a:path w="45026" h="18309" extrusionOk="0">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34;p46">
              <a:extLst>
                <a:ext uri="{FF2B5EF4-FFF2-40B4-BE49-F238E27FC236}">
                  <a16:creationId xmlns:a16="http://schemas.microsoft.com/office/drawing/2014/main" id="{EFC11747-3FCE-463F-9C9D-5E1481621628}"/>
                </a:ext>
              </a:extLst>
            </p:cNvPr>
            <p:cNvSpPr/>
            <p:nvPr/>
          </p:nvSpPr>
          <p:spPr>
            <a:xfrm>
              <a:off x="1283937" y="1786951"/>
              <a:ext cx="611975" cy="200917"/>
            </a:xfrm>
            <a:custGeom>
              <a:avLst/>
              <a:gdLst/>
              <a:ahLst/>
              <a:cxnLst/>
              <a:rect l="l" t="t" r="r" b="b"/>
              <a:pathLst>
                <a:path w="32643" h="10717" extrusionOk="0">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35;p46">
              <a:extLst>
                <a:ext uri="{FF2B5EF4-FFF2-40B4-BE49-F238E27FC236}">
                  <a16:creationId xmlns:a16="http://schemas.microsoft.com/office/drawing/2014/main" id="{7D77D6D4-F841-427C-9ADB-61B023D9EE7A}"/>
                </a:ext>
              </a:extLst>
            </p:cNvPr>
            <p:cNvSpPr/>
            <p:nvPr/>
          </p:nvSpPr>
          <p:spPr>
            <a:xfrm>
              <a:off x="1518064" y="1811846"/>
              <a:ext cx="380743" cy="125008"/>
            </a:xfrm>
            <a:custGeom>
              <a:avLst/>
              <a:gdLst/>
              <a:ahLst/>
              <a:cxnLst/>
              <a:rect l="l" t="t" r="r" b="b"/>
              <a:pathLst>
                <a:path w="20309" h="6668" extrusionOk="0">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36;p46">
              <a:extLst>
                <a:ext uri="{FF2B5EF4-FFF2-40B4-BE49-F238E27FC236}">
                  <a16:creationId xmlns:a16="http://schemas.microsoft.com/office/drawing/2014/main" id="{18D43703-5943-416D-8735-156C31541721}"/>
                </a:ext>
              </a:extLst>
            </p:cNvPr>
            <p:cNvSpPr/>
            <p:nvPr/>
          </p:nvSpPr>
          <p:spPr>
            <a:xfrm>
              <a:off x="1797857" y="1763855"/>
              <a:ext cx="274688" cy="206504"/>
            </a:xfrm>
            <a:custGeom>
              <a:avLst/>
              <a:gdLst/>
              <a:ahLst/>
              <a:cxnLst/>
              <a:rect l="l" t="t" r="r" b="b"/>
              <a:pathLst>
                <a:path w="14652" h="11015" extrusionOk="0">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337;p46">
              <a:extLst>
                <a:ext uri="{FF2B5EF4-FFF2-40B4-BE49-F238E27FC236}">
                  <a16:creationId xmlns:a16="http://schemas.microsoft.com/office/drawing/2014/main" id="{9B530E6F-0798-43C3-A41F-D4A32E64E402}"/>
                </a:ext>
              </a:extLst>
            </p:cNvPr>
            <p:cNvSpPr/>
            <p:nvPr/>
          </p:nvSpPr>
          <p:spPr>
            <a:xfrm>
              <a:off x="1864689" y="1775872"/>
              <a:ext cx="207854" cy="169102"/>
            </a:xfrm>
            <a:custGeom>
              <a:avLst/>
              <a:gdLst/>
              <a:ahLst/>
              <a:cxnLst/>
              <a:rect l="l" t="t" r="r" b="b"/>
              <a:pathLst>
                <a:path w="11087" h="9020" extrusionOk="0">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338;p46">
              <a:extLst>
                <a:ext uri="{FF2B5EF4-FFF2-40B4-BE49-F238E27FC236}">
                  <a16:creationId xmlns:a16="http://schemas.microsoft.com/office/drawing/2014/main" id="{BA2B0C1B-D041-4901-93C1-65B332BF5512}"/>
                </a:ext>
              </a:extLst>
            </p:cNvPr>
            <p:cNvSpPr/>
            <p:nvPr/>
          </p:nvSpPr>
          <p:spPr>
            <a:xfrm>
              <a:off x="1878430" y="1474106"/>
              <a:ext cx="1737725" cy="549302"/>
            </a:xfrm>
            <a:custGeom>
              <a:avLst/>
              <a:gdLst/>
              <a:ahLst/>
              <a:cxnLst/>
              <a:rect l="l" t="t" r="r" b="b"/>
              <a:pathLst>
                <a:path w="92691" h="29300" extrusionOk="0">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339;p46">
              <a:extLst>
                <a:ext uri="{FF2B5EF4-FFF2-40B4-BE49-F238E27FC236}">
                  <a16:creationId xmlns:a16="http://schemas.microsoft.com/office/drawing/2014/main" id="{EE2BBC54-02C0-442D-B2AB-12D8324AE01D}"/>
                </a:ext>
              </a:extLst>
            </p:cNvPr>
            <p:cNvSpPr/>
            <p:nvPr/>
          </p:nvSpPr>
          <p:spPr>
            <a:xfrm>
              <a:off x="3427165" y="1549112"/>
              <a:ext cx="188919" cy="159073"/>
            </a:xfrm>
            <a:custGeom>
              <a:avLst/>
              <a:gdLst/>
              <a:ahLst/>
              <a:cxnLst/>
              <a:rect l="l" t="t" r="r" b="b"/>
              <a:pathLst>
                <a:path w="10077" h="8485" extrusionOk="0">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340;p46">
              <a:extLst>
                <a:ext uri="{FF2B5EF4-FFF2-40B4-BE49-F238E27FC236}">
                  <a16:creationId xmlns:a16="http://schemas.microsoft.com/office/drawing/2014/main" id="{2A192C52-D496-4274-860A-89331D009EAF}"/>
                </a:ext>
              </a:extLst>
            </p:cNvPr>
            <p:cNvSpPr/>
            <p:nvPr/>
          </p:nvSpPr>
          <p:spPr>
            <a:xfrm>
              <a:off x="3518498" y="1574270"/>
              <a:ext cx="97581" cy="86688"/>
            </a:xfrm>
            <a:custGeom>
              <a:avLst/>
              <a:gdLst/>
              <a:ahLst/>
              <a:cxnLst/>
              <a:rect l="l" t="t" r="r" b="b"/>
              <a:pathLst>
                <a:path w="5205" h="4624" extrusionOk="0">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341;p46">
              <a:extLst>
                <a:ext uri="{FF2B5EF4-FFF2-40B4-BE49-F238E27FC236}">
                  <a16:creationId xmlns:a16="http://schemas.microsoft.com/office/drawing/2014/main" id="{3E39FF65-DE00-4322-A76C-CC1B37794692}"/>
                </a:ext>
              </a:extLst>
            </p:cNvPr>
            <p:cNvSpPr/>
            <p:nvPr/>
          </p:nvSpPr>
          <p:spPr>
            <a:xfrm>
              <a:off x="2037327" y="1473581"/>
              <a:ext cx="1215925" cy="467919"/>
            </a:xfrm>
            <a:custGeom>
              <a:avLst/>
              <a:gdLst/>
              <a:ahLst/>
              <a:cxnLst/>
              <a:rect l="l" t="t" r="r" b="b"/>
              <a:pathLst>
                <a:path w="64858" h="24959" extrusionOk="0">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342;p46">
              <a:extLst>
                <a:ext uri="{FF2B5EF4-FFF2-40B4-BE49-F238E27FC236}">
                  <a16:creationId xmlns:a16="http://schemas.microsoft.com/office/drawing/2014/main" id="{9D34D606-01E7-4494-B85D-F49FA20D47F0}"/>
                </a:ext>
              </a:extLst>
            </p:cNvPr>
            <p:cNvSpPr/>
            <p:nvPr/>
          </p:nvSpPr>
          <p:spPr>
            <a:xfrm>
              <a:off x="1971170" y="1505001"/>
              <a:ext cx="910266" cy="370057"/>
            </a:xfrm>
            <a:custGeom>
              <a:avLst/>
              <a:gdLst/>
              <a:ahLst/>
              <a:cxnLst/>
              <a:rect l="l" t="t" r="r" b="b"/>
              <a:pathLst>
                <a:path w="48554" h="19739" extrusionOk="0">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343;p46">
              <a:extLst>
                <a:ext uri="{FF2B5EF4-FFF2-40B4-BE49-F238E27FC236}">
                  <a16:creationId xmlns:a16="http://schemas.microsoft.com/office/drawing/2014/main" id="{E9B1A758-708F-4701-ABAF-2E225C75CCB1}"/>
                </a:ext>
              </a:extLst>
            </p:cNvPr>
            <p:cNvSpPr/>
            <p:nvPr/>
          </p:nvSpPr>
          <p:spPr>
            <a:xfrm>
              <a:off x="3840172" y="1206291"/>
              <a:ext cx="657419" cy="136969"/>
            </a:xfrm>
            <a:custGeom>
              <a:avLst/>
              <a:gdLst/>
              <a:ahLst/>
              <a:cxnLst/>
              <a:rect l="l" t="t" r="r" b="b"/>
              <a:pathLst>
                <a:path w="35067" h="7306" extrusionOk="0">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344;p46">
              <a:extLst>
                <a:ext uri="{FF2B5EF4-FFF2-40B4-BE49-F238E27FC236}">
                  <a16:creationId xmlns:a16="http://schemas.microsoft.com/office/drawing/2014/main" id="{1DA6B003-1DD5-4291-83B8-54FC9EC32489}"/>
                </a:ext>
              </a:extLst>
            </p:cNvPr>
            <p:cNvSpPr/>
            <p:nvPr/>
          </p:nvSpPr>
          <p:spPr>
            <a:xfrm>
              <a:off x="3619861" y="1310767"/>
              <a:ext cx="657419" cy="136950"/>
            </a:xfrm>
            <a:custGeom>
              <a:avLst/>
              <a:gdLst/>
              <a:ahLst/>
              <a:cxnLst/>
              <a:rect l="l" t="t" r="r" b="b"/>
              <a:pathLst>
                <a:path w="35067" h="7305" extrusionOk="0">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sp>
        <p:nvSpPr>
          <p:cNvPr id="1304" name="Google Shape;1304;p46"/>
          <p:cNvSpPr txBox="1">
            <a:spLocks noGrp="1"/>
          </p:cNvSpPr>
          <p:nvPr>
            <p:ph type="title"/>
          </p:nvPr>
        </p:nvSpPr>
        <p:spPr>
          <a:xfrm>
            <a:off x="4090662" y="403646"/>
            <a:ext cx="4078800" cy="8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Mission History</a:t>
            </a:r>
            <a:endParaRPr dirty="0"/>
          </a:p>
        </p:txBody>
      </p:sp>
      <p:sp>
        <p:nvSpPr>
          <p:cNvPr id="1305" name="Google Shape;1305;p46"/>
          <p:cNvSpPr txBox="1">
            <a:spLocks noGrp="1"/>
          </p:cNvSpPr>
          <p:nvPr>
            <p:ph type="subTitle" idx="1"/>
          </p:nvPr>
        </p:nvSpPr>
        <p:spPr>
          <a:xfrm>
            <a:off x="3742273" y="1316543"/>
            <a:ext cx="4678024" cy="253942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Humanity's quest to explore the cosmos has been marked by remarkable achievements, daring missions, and groundbreaking discoveries.</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will take you on a journey through the key milestones and events that have shaped the history of space exploration.</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Today, space exploration continues to push the boundaries of human knowledge and capabilities.</a:t>
            </a:r>
            <a:endParaRPr dirty="0">
              <a:solidFill>
                <a:schemeClr val="tx1"/>
              </a:solidFill>
              <a:latin typeface="Barlow" panose="00000500000000000000" pitchFamily="2" charset="0"/>
            </a:endParaRPr>
          </a:p>
        </p:txBody>
      </p:sp>
      <p:grpSp>
        <p:nvGrpSpPr>
          <p:cNvPr id="1306" name="Google Shape;1306;p46"/>
          <p:cNvGrpSpPr/>
          <p:nvPr/>
        </p:nvGrpSpPr>
        <p:grpSpPr>
          <a:xfrm>
            <a:off x="102381" y="1874051"/>
            <a:ext cx="3754365" cy="1677571"/>
            <a:chOff x="659524" y="978426"/>
            <a:chExt cx="5052301" cy="2257531"/>
          </a:xfrm>
        </p:grpSpPr>
        <p:sp>
          <p:nvSpPr>
            <p:cNvPr id="1307" name="Google Shape;1307;p46"/>
            <p:cNvSpPr/>
            <p:nvPr/>
          </p:nvSpPr>
          <p:spPr>
            <a:xfrm>
              <a:off x="659524" y="1589173"/>
              <a:ext cx="1183623" cy="388411"/>
            </a:xfrm>
            <a:custGeom>
              <a:avLst/>
              <a:gdLst/>
              <a:ahLst/>
              <a:cxnLst/>
              <a:rect l="l" t="t" r="r" b="b"/>
              <a:pathLst>
                <a:path w="63135" h="20718" extrusionOk="0">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6"/>
            <p:cNvSpPr/>
            <p:nvPr/>
          </p:nvSpPr>
          <p:spPr>
            <a:xfrm>
              <a:off x="1112405" y="1637315"/>
              <a:ext cx="736289" cy="241543"/>
            </a:xfrm>
            <a:custGeom>
              <a:avLst/>
              <a:gdLst/>
              <a:ahLst/>
              <a:cxnLst/>
              <a:rect l="l" t="t" r="r" b="b"/>
              <a:pathLst>
                <a:path w="39274" h="12884" extrusionOk="0">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6"/>
            <p:cNvSpPr/>
            <p:nvPr/>
          </p:nvSpPr>
          <p:spPr>
            <a:xfrm>
              <a:off x="1654164" y="1543975"/>
              <a:ext cx="530011" cy="399172"/>
            </a:xfrm>
            <a:custGeom>
              <a:avLst/>
              <a:gdLst/>
              <a:ahLst/>
              <a:cxnLst/>
              <a:rect l="l" t="t" r="r" b="b"/>
              <a:pathLst>
                <a:path w="28271" h="21292" extrusionOk="0">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6"/>
            <p:cNvSpPr/>
            <p:nvPr/>
          </p:nvSpPr>
          <p:spPr>
            <a:xfrm>
              <a:off x="721894" y="1959420"/>
              <a:ext cx="1183623" cy="388467"/>
            </a:xfrm>
            <a:custGeom>
              <a:avLst/>
              <a:gdLst/>
              <a:ahLst/>
              <a:cxnLst/>
              <a:rect l="l" t="t" r="r" b="b"/>
              <a:pathLst>
                <a:path w="63135" h="20721" extrusionOk="0">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6"/>
            <p:cNvSpPr/>
            <p:nvPr/>
          </p:nvSpPr>
          <p:spPr>
            <a:xfrm>
              <a:off x="1174775" y="2008012"/>
              <a:ext cx="736289" cy="241524"/>
            </a:xfrm>
            <a:custGeom>
              <a:avLst/>
              <a:gdLst/>
              <a:ahLst/>
              <a:cxnLst/>
              <a:rect l="l" t="t" r="r" b="b"/>
              <a:pathLst>
                <a:path w="39274" h="12883" extrusionOk="0">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6"/>
            <p:cNvSpPr/>
            <p:nvPr/>
          </p:nvSpPr>
          <p:spPr>
            <a:xfrm>
              <a:off x="1716534" y="1913997"/>
              <a:ext cx="530011" cy="399753"/>
            </a:xfrm>
            <a:custGeom>
              <a:avLst/>
              <a:gdLst/>
              <a:ahLst/>
              <a:cxnLst/>
              <a:rect l="l" t="t" r="r" b="b"/>
              <a:pathLst>
                <a:path w="28271" h="21323" extrusionOk="0">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6"/>
            <p:cNvSpPr/>
            <p:nvPr/>
          </p:nvSpPr>
          <p:spPr>
            <a:xfrm>
              <a:off x="1847536" y="1944067"/>
              <a:ext cx="398778" cy="321932"/>
            </a:xfrm>
            <a:custGeom>
              <a:avLst/>
              <a:gdLst/>
              <a:ahLst/>
              <a:cxnLst/>
              <a:rect l="l" t="t" r="r" b="b"/>
              <a:pathLst>
                <a:path w="21271" h="17172" extrusionOk="0">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6"/>
            <p:cNvSpPr/>
            <p:nvPr/>
          </p:nvSpPr>
          <p:spPr>
            <a:xfrm>
              <a:off x="1778248" y="1564034"/>
              <a:ext cx="405921" cy="313008"/>
            </a:xfrm>
            <a:custGeom>
              <a:avLst/>
              <a:gdLst/>
              <a:ahLst/>
              <a:cxnLst/>
              <a:rect l="l" t="t" r="r" b="b"/>
              <a:pathLst>
                <a:path w="21652" h="16696" extrusionOk="0">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6"/>
            <p:cNvSpPr/>
            <p:nvPr/>
          </p:nvSpPr>
          <p:spPr>
            <a:xfrm>
              <a:off x="1103482" y="1015357"/>
              <a:ext cx="2936665" cy="442235"/>
            </a:xfrm>
            <a:custGeom>
              <a:avLst/>
              <a:gdLst/>
              <a:ahLst/>
              <a:cxnLst/>
              <a:rect l="l" t="t" r="r" b="b"/>
              <a:pathLst>
                <a:path w="156643" h="23589" extrusionOk="0">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6"/>
            <p:cNvSpPr/>
            <p:nvPr/>
          </p:nvSpPr>
          <p:spPr>
            <a:xfrm>
              <a:off x="1095621" y="1014721"/>
              <a:ext cx="2944497" cy="238127"/>
            </a:xfrm>
            <a:custGeom>
              <a:avLst/>
              <a:gdLst/>
              <a:ahLst/>
              <a:cxnLst/>
              <a:rect l="l" t="t" r="r" b="b"/>
              <a:pathLst>
                <a:path w="156643" h="12668" extrusionOk="0">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6"/>
            <p:cNvSpPr/>
            <p:nvPr/>
          </p:nvSpPr>
          <p:spPr>
            <a:xfrm>
              <a:off x="1884729" y="1080820"/>
              <a:ext cx="3827096" cy="1210451"/>
            </a:xfrm>
            <a:custGeom>
              <a:avLst/>
              <a:gdLst/>
              <a:ahLst/>
              <a:cxnLst/>
              <a:rect l="l" t="t" r="r" b="b"/>
              <a:pathLst>
                <a:path w="204139" h="64566" extrusionOk="0">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a:off x="5295061" y="1246147"/>
              <a:ext cx="416607" cy="350447"/>
            </a:xfrm>
            <a:custGeom>
              <a:avLst/>
              <a:gdLst/>
              <a:ahLst/>
              <a:cxnLst/>
              <a:rect l="l" t="t" r="r" b="b"/>
              <a:pathLst>
                <a:path w="22222" h="18693" extrusionOk="0">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a:off x="5496437" y="1302499"/>
              <a:ext cx="214996" cy="190493"/>
            </a:xfrm>
            <a:custGeom>
              <a:avLst/>
              <a:gdLst/>
              <a:ahLst/>
              <a:cxnLst/>
              <a:rect l="l" t="t" r="r" b="b"/>
              <a:pathLst>
                <a:path w="11468" h="10161" extrusionOk="0">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a:off x="2188518" y="1080726"/>
              <a:ext cx="2723299" cy="1029913"/>
            </a:xfrm>
            <a:custGeom>
              <a:avLst/>
              <a:gdLst/>
              <a:ahLst/>
              <a:cxnLst/>
              <a:rect l="l" t="t" r="r" b="b"/>
              <a:pathLst>
                <a:path w="145262" h="54936" extrusionOk="0">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6"/>
            <p:cNvSpPr/>
            <p:nvPr/>
          </p:nvSpPr>
          <p:spPr>
            <a:xfrm>
              <a:off x="1154060" y="1958764"/>
              <a:ext cx="3020860" cy="1277192"/>
            </a:xfrm>
            <a:custGeom>
              <a:avLst/>
              <a:gdLst/>
              <a:ahLst/>
              <a:cxnLst/>
              <a:rect l="l" t="t" r="r" b="b"/>
              <a:pathLst>
                <a:path w="161134" h="68126" extrusionOk="0">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6"/>
            <p:cNvSpPr/>
            <p:nvPr/>
          </p:nvSpPr>
          <p:spPr>
            <a:xfrm>
              <a:off x="1154060" y="1958764"/>
              <a:ext cx="3020860" cy="1277192"/>
            </a:xfrm>
            <a:custGeom>
              <a:avLst/>
              <a:gdLst/>
              <a:ahLst/>
              <a:cxnLst/>
              <a:rect l="l" t="t" r="r" b="b"/>
              <a:pathLst>
                <a:path w="161134" h="68126" extrusionOk="0">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6"/>
            <p:cNvSpPr/>
            <p:nvPr/>
          </p:nvSpPr>
          <p:spPr>
            <a:xfrm>
              <a:off x="2072739" y="1958764"/>
              <a:ext cx="2101913" cy="536029"/>
            </a:xfrm>
            <a:custGeom>
              <a:avLst/>
              <a:gdLst/>
              <a:ahLst/>
              <a:cxnLst/>
              <a:rect l="l" t="t" r="r" b="b"/>
              <a:pathLst>
                <a:path w="112117" h="28592" extrusionOk="0">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6"/>
            <p:cNvSpPr/>
            <p:nvPr/>
          </p:nvSpPr>
          <p:spPr>
            <a:xfrm>
              <a:off x="2032640" y="1081739"/>
              <a:ext cx="3240524" cy="1125319"/>
            </a:xfrm>
            <a:custGeom>
              <a:avLst/>
              <a:gdLst/>
              <a:ahLst/>
              <a:cxnLst/>
              <a:rect l="l" t="t" r="r" b="b"/>
              <a:pathLst>
                <a:path w="172851" h="60025" extrusionOk="0">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6"/>
            <p:cNvSpPr/>
            <p:nvPr/>
          </p:nvSpPr>
          <p:spPr>
            <a:xfrm>
              <a:off x="1392199" y="1269037"/>
              <a:ext cx="567656" cy="186425"/>
            </a:xfrm>
            <a:custGeom>
              <a:avLst/>
              <a:gdLst/>
              <a:ahLst/>
              <a:cxnLst/>
              <a:rect l="l" t="t" r="r" b="b"/>
              <a:pathLst>
                <a:path w="30279" h="9944" extrusionOk="0">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6"/>
            <p:cNvSpPr/>
            <p:nvPr/>
          </p:nvSpPr>
          <p:spPr>
            <a:xfrm>
              <a:off x="1609172" y="1292189"/>
              <a:ext cx="353109" cy="115728"/>
            </a:xfrm>
            <a:custGeom>
              <a:avLst/>
              <a:gdLst/>
              <a:ahLst/>
              <a:cxnLst/>
              <a:rect l="l" t="t" r="r" b="b"/>
              <a:pathLst>
                <a:path w="18835" h="6173" extrusionOk="0">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6"/>
            <p:cNvSpPr/>
            <p:nvPr/>
          </p:nvSpPr>
          <p:spPr>
            <a:xfrm>
              <a:off x="1868907" y="1247703"/>
              <a:ext cx="254216" cy="191374"/>
            </a:xfrm>
            <a:custGeom>
              <a:avLst/>
              <a:gdLst/>
              <a:ahLst/>
              <a:cxnLst/>
              <a:rect l="l" t="t" r="r" b="b"/>
              <a:pathLst>
                <a:path w="13560" h="10208" extrusionOk="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6"/>
            <p:cNvSpPr/>
            <p:nvPr/>
          </p:nvSpPr>
          <p:spPr>
            <a:xfrm>
              <a:off x="1930846" y="1258838"/>
              <a:ext cx="192274" cy="156635"/>
            </a:xfrm>
            <a:custGeom>
              <a:avLst/>
              <a:gdLst/>
              <a:ahLst/>
              <a:cxnLst/>
              <a:rect l="l" t="t" r="r" b="b"/>
              <a:pathLst>
                <a:path w="10256" h="8355" extrusionOk="0">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6"/>
            <p:cNvSpPr/>
            <p:nvPr/>
          </p:nvSpPr>
          <p:spPr>
            <a:xfrm>
              <a:off x="1943594" y="978426"/>
              <a:ext cx="1611966" cy="509857"/>
            </a:xfrm>
            <a:custGeom>
              <a:avLst/>
              <a:gdLst/>
              <a:ahLst/>
              <a:cxnLst/>
              <a:rect l="l" t="t" r="r" b="b"/>
              <a:pathLst>
                <a:path w="85983" h="27196" extrusionOk="0">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6"/>
            <p:cNvSpPr/>
            <p:nvPr/>
          </p:nvSpPr>
          <p:spPr>
            <a:xfrm>
              <a:off x="3379942" y="1047882"/>
              <a:ext cx="175327" cy="147937"/>
            </a:xfrm>
            <a:custGeom>
              <a:avLst/>
              <a:gdLst/>
              <a:ahLst/>
              <a:cxnLst/>
              <a:rect l="l" t="t" r="r" b="b"/>
              <a:pathLst>
                <a:path w="9352" h="7891" extrusionOk="0">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6"/>
            <p:cNvSpPr/>
            <p:nvPr/>
          </p:nvSpPr>
          <p:spPr>
            <a:xfrm>
              <a:off x="3464808" y="1071709"/>
              <a:ext cx="90457" cy="80446"/>
            </a:xfrm>
            <a:custGeom>
              <a:avLst/>
              <a:gdLst/>
              <a:ahLst/>
              <a:cxnLst/>
              <a:rect l="l" t="t" r="r" b="b"/>
              <a:pathLst>
                <a:path w="4825" h="4291" extrusionOk="0">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6"/>
            <p:cNvSpPr/>
            <p:nvPr/>
          </p:nvSpPr>
          <p:spPr>
            <a:xfrm>
              <a:off x="2090792" y="978988"/>
              <a:ext cx="1127925" cy="433386"/>
            </a:xfrm>
            <a:custGeom>
              <a:avLst/>
              <a:gdLst/>
              <a:ahLst/>
              <a:cxnLst/>
              <a:rect l="l" t="t" r="r" b="b"/>
              <a:pathLst>
                <a:path w="60164" h="23117" extrusionOk="0">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2029078" y="1007333"/>
              <a:ext cx="844125" cy="343248"/>
            </a:xfrm>
            <a:custGeom>
              <a:avLst/>
              <a:gdLst/>
              <a:ahLst/>
              <a:cxnLst/>
              <a:rect l="l" t="t" r="r" b="b"/>
              <a:pathLst>
                <a:path w="45026" h="18309" extrusionOk="0">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1283937" y="1786951"/>
              <a:ext cx="611975" cy="200917"/>
            </a:xfrm>
            <a:custGeom>
              <a:avLst/>
              <a:gdLst/>
              <a:ahLst/>
              <a:cxnLst/>
              <a:rect l="l" t="t" r="r" b="b"/>
              <a:pathLst>
                <a:path w="32643" h="10717" extrusionOk="0">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1518064" y="1811846"/>
              <a:ext cx="380743" cy="125008"/>
            </a:xfrm>
            <a:custGeom>
              <a:avLst/>
              <a:gdLst/>
              <a:ahLst/>
              <a:cxnLst/>
              <a:rect l="l" t="t" r="r" b="b"/>
              <a:pathLst>
                <a:path w="20309" h="6668" extrusionOk="0">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1797857" y="1763855"/>
              <a:ext cx="274688" cy="206504"/>
            </a:xfrm>
            <a:custGeom>
              <a:avLst/>
              <a:gdLst/>
              <a:ahLst/>
              <a:cxnLst/>
              <a:rect l="l" t="t" r="r" b="b"/>
              <a:pathLst>
                <a:path w="14652" h="11015" extrusionOk="0">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1864689" y="1775872"/>
              <a:ext cx="207854" cy="169102"/>
            </a:xfrm>
            <a:custGeom>
              <a:avLst/>
              <a:gdLst/>
              <a:ahLst/>
              <a:cxnLst/>
              <a:rect l="l" t="t" r="r" b="b"/>
              <a:pathLst>
                <a:path w="11087" h="9020" extrusionOk="0">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878430" y="1474106"/>
              <a:ext cx="1737725" cy="549302"/>
            </a:xfrm>
            <a:custGeom>
              <a:avLst/>
              <a:gdLst/>
              <a:ahLst/>
              <a:cxnLst/>
              <a:rect l="l" t="t" r="r" b="b"/>
              <a:pathLst>
                <a:path w="92691" h="29300" extrusionOk="0">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3427165" y="1549112"/>
              <a:ext cx="188919" cy="159073"/>
            </a:xfrm>
            <a:custGeom>
              <a:avLst/>
              <a:gdLst/>
              <a:ahLst/>
              <a:cxnLst/>
              <a:rect l="l" t="t" r="r" b="b"/>
              <a:pathLst>
                <a:path w="10077" h="8485" extrusionOk="0">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3518498" y="1574270"/>
              <a:ext cx="97581" cy="86688"/>
            </a:xfrm>
            <a:custGeom>
              <a:avLst/>
              <a:gdLst/>
              <a:ahLst/>
              <a:cxnLst/>
              <a:rect l="l" t="t" r="r" b="b"/>
              <a:pathLst>
                <a:path w="5205" h="4624" extrusionOk="0">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6"/>
            <p:cNvSpPr/>
            <p:nvPr/>
          </p:nvSpPr>
          <p:spPr>
            <a:xfrm>
              <a:off x="2037327" y="1473581"/>
              <a:ext cx="1215925" cy="467919"/>
            </a:xfrm>
            <a:custGeom>
              <a:avLst/>
              <a:gdLst/>
              <a:ahLst/>
              <a:cxnLst/>
              <a:rect l="l" t="t" r="r" b="b"/>
              <a:pathLst>
                <a:path w="64858" h="24959" extrusionOk="0">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6"/>
            <p:cNvSpPr/>
            <p:nvPr/>
          </p:nvSpPr>
          <p:spPr>
            <a:xfrm>
              <a:off x="1971170" y="1505001"/>
              <a:ext cx="910266" cy="370057"/>
            </a:xfrm>
            <a:custGeom>
              <a:avLst/>
              <a:gdLst/>
              <a:ahLst/>
              <a:cxnLst/>
              <a:rect l="l" t="t" r="r" b="b"/>
              <a:pathLst>
                <a:path w="48554" h="19739" extrusionOk="0">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840172" y="1206291"/>
              <a:ext cx="657419" cy="136969"/>
            </a:xfrm>
            <a:custGeom>
              <a:avLst/>
              <a:gdLst/>
              <a:ahLst/>
              <a:cxnLst/>
              <a:rect l="l" t="t" r="r" b="b"/>
              <a:pathLst>
                <a:path w="35067" h="7306" extrusionOk="0">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19861" y="1310767"/>
              <a:ext cx="657419" cy="136950"/>
            </a:xfrm>
            <a:custGeom>
              <a:avLst/>
              <a:gdLst/>
              <a:ahLst/>
              <a:cxnLst/>
              <a:rect l="l" t="t" r="r" b="b"/>
              <a:pathLst>
                <a:path w="35067" h="7305" extrusionOk="0">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1304;p46">
            <a:extLst>
              <a:ext uri="{FF2B5EF4-FFF2-40B4-BE49-F238E27FC236}">
                <a16:creationId xmlns:a16="http://schemas.microsoft.com/office/drawing/2014/main" id="{226D7C4C-3CA2-4BE4-AA2A-E04084CF116F}"/>
              </a:ext>
            </a:extLst>
          </p:cNvPr>
          <p:cNvSpPr txBox="1">
            <a:spLocks/>
          </p:cNvSpPr>
          <p:nvPr/>
        </p:nvSpPr>
        <p:spPr>
          <a:xfrm>
            <a:off x="2392931" y="440684"/>
            <a:ext cx="830525" cy="814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Anton"/>
              <a:buNone/>
              <a:defRPr sz="40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r>
              <a:rPr lang="en-IN" dirty="0"/>
              <a:t>02</a:t>
            </a:r>
          </a:p>
        </p:txBody>
      </p:sp>
      <p:grpSp>
        <p:nvGrpSpPr>
          <p:cNvPr id="46" name="Google Shape;1368;p48">
            <a:extLst>
              <a:ext uri="{FF2B5EF4-FFF2-40B4-BE49-F238E27FC236}">
                <a16:creationId xmlns:a16="http://schemas.microsoft.com/office/drawing/2014/main" id="{60544D97-0E8D-4890-B0F3-7D6E5850CAAF}"/>
              </a:ext>
            </a:extLst>
          </p:cNvPr>
          <p:cNvGrpSpPr/>
          <p:nvPr/>
        </p:nvGrpSpPr>
        <p:grpSpPr>
          <a:xfrm>
            <a:off x="426445" y="-3273058"/>
            <a:ext cx="3703762" cy="2670358"/>
            <a:chOff x="-1395851" y="-3256227"/>
            <a:chExt cx="10990391" cy="7923912"/>
          </a:xfrm>
        </p:grpSpPr>
        <p:sp>
          <p:nvSpPr>
            <p:cNvPr id="47" name="Google Shape;1369;p48">
              <a:extLst>
                <a:ext uri="{FF2B5EF4-FFF2-40B4-BE49-F238E27FC236}">
                  <a16:creationId xmlns:a16="http://schemas.microsoft.com/office/drawing/2014/main" id="{90F94C19-21A2-4BFC-AB8F-04022318B97C}"/>
                </a:ext>
              </a:extLst>
            </p:cNvPr>
            <p:cNvSpPr/>
            <p:nvPr/>
          </p:nvSpPr>
          <p:spPr>
            <a:xfrm>
              <a:off x="-116310" y="-1765900"/>
              <a:ext cx="1135744" cy="1382387"/>
            </a:xfrm>
            <a:custGeom>
              <a:avLst/>
              <a:gdLst/>
              <a:ahLst/>
              <a:cxnLst/>
              <a:rect l="l" t="t" r="r" b="b"/>
              <a:pathLst>
                <a:path w="27813" h="33853" extrusionOk="0">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48" name="Google Shape;1370;p48">
              <a:extLst>
                <a:ext uri="{FF2B5EF4-FFF2-40B4-BE49-F238E27FC236}">
                  <a16:creationId xmlns:a16="http://schemas.microsoft.com/office/drawing/2014/main" id="{AE61020C-3928-49FE-AB3A-9AAC05373395}"/>
                </a:ext>
              </a:extLst>
            </p:cNvPr>
            <p:cNvSpPr/>
            <p:nvPr/>
          </p:nvSpPr>
          <p:spPr>
            <a:xfrm>
              <a:off x="868396" y="-1641434"/>
              <a:ext cx="390913" cy="116706"/>
            </a:xfrm>
            <a:custGeom>
              <a:avLst/>
              <a:gdLst/>
              <a:ahLst/>
              <a:cxnLst/>
              <a:rect l="l" t="t" r="r" b="b"/>
              <a:pathLst>
                <a:path w="9573" h="2858" extrusionOk="0">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49" name="Google Shape;1371;p48">
              <a:extLst>
                <a:ext uri="{FF2B5EF4-FFF2-40B4-BE49-F238E27FC236}">
                  <a16:creationId xmlns:a16="http://schemas.microsoft.com/office/drawing/2014/main" id="{166C9214-95AD-44D6-A383-C555529A621B}"/>
                </a:ext>
              </a:extLst>
            </p:cNvPr>
            <p:cNvSpPr/>
            <p:nvPr/>
          </p:nvSpPr>
          <p:spPr>
            <a:xfrm>
              <a:off x="6688325" y="1821850"/>
              <a:ext cx="338750" cy="80375"/>
            </a:xfrm>
            <a:custGeom>
              <a:avLst/>
              <a:gdLst/>
              <a:ahLst/>
              <a:cxnLst/>
              <a:rect l="l" t="t" r="r" b="b"/>
              <a:pathLst>
                <a:path w="13550" h="3215" extrusionOk="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50" name="Google Shape;1372;p48">
              <a:extLst>
                <a:ext uri="{FF2B5EF4-FFF2-40B4-BE49-F238E27FC236}">
                  <a16:creationId xmlns:a16="http://schemas.microsoft.com/office/drawing/2014/main" id="{C7F8CC31-6C3F-4282-9759-67ABF36FA591}"/>
                </a:ext>
              </a:extLst>
            </p:cNvPr>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73;p48">
              <a:extLst>
                <a:ext uri="{FF2B5EF4-FFF2-40B4-BE49-F238E27FC236}">
                  <a16:creationId xmlns:a16="http://schemas.microsoft.com/office/drawing/2014/main" id="{69F45F95-065C-43BC-A3A5-05C232DFF4CA}"/>
                </a:ext>
              </a:extLst>
            </p:cNvPr>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74;p48">
              <a:extLst>
                <a:ext uri="{FF2B5EF4-FFF2-40B4-BE49-F238E27FC236}">
                  <a16:creationId xmlns:a16="http://schemas.microsoft.com/office/drawing/2014/main" id="{73472BC0-3E08-4AD9-A000-FF255C144DCE}"/>
                </a:ext>
              </a:extLst>
            </p:cNvPr>
            <p:cNvSpPr/>
            <p:nvPr/>
          </p:nvSpPr>
          <p:spPr>
            <a:xfrm>
              <a:off x="-1337994" y="-3256227"/>
              <a:ext cx="1964086" cy="1984433"/>
            </a:xfrm>
            <a:custGeom>
              <a:avLst/>
              <a:gdLst/>
              <a:ahLst/>
              <a:cxnLst/>
              <a:rect l="l" t="t" r="r" b="b"/>
              <a:pathLst>
                <a:path w="20368" h="20579" extrusionOk="0">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75;p48">
              <a:extLst>
                <a:ext uri="{FF2B5EF4-FFF2-40B4-BE49-F238E27FC236}">
                  <a16:creationId xmlns:a16="http://schemas.microsoft.com/office/drawing/2014/main" id="{97B1C007-DF95-49C4-A19C-A53FB8ACF4AB}"/>
                </a:ext>
              </a:extLst>
            </p:cNvPr>
            <p:cNvSpPr/>
            <p:nvPr/>
          </p:nvSpPr>
          <p:spPr>
            <a:xfrm>
              <a:off x="-455663" y="-1825021"/>
              <a:ext cx="1716165" cy="2185104"/>
            </a:xfrm>
            <a:custGeom>
              <a:avLst/>
              <a:gdLst/>
              <a:ahLst/>
              <a:cxnLst/>
              <a:rect l="l" t="t" r="r" b="b"/>
              <a:pathLst>
                <a:path w="17797" h="22660" extrusionOk="0">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76;p48">
              <a:extLst>
                <a:ext uri="{FF2B5EF4-FFF2-40B4-BE49-F238E27FC236}">
                  <a16:creationId xmlns:a16="http://schemas.microsoft.com/office/drawing/2014/main" id="{D2313977-9459-4609-B1F5-FC64783EC2BA}"/>
                </a:ext>
              </a:extLst>
            </p:cNvPr>
            <p:cNvSpPr/>
            <p:nvPr/>
          </p:nvSpPr>
          <p:spPr>
            <a:xfrm>
              <a:off x="-109867" y="-1614901"/>
              <a:ext cx="1595145" cy="2033130"/>
            </a:xfrm>
            <a:custGeom>
              <a:avLst/>
              <a:gdLst/>
              <a:ahLst/>
              <a:cxnLst/>
              <a:rect l="l" t="t" r="r" b="b"/>
              <a:pathLst>
                <a:path w="16542" h="21084" extrusionOk="0">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77;p48">
              <a:extLst>
                <a:ext uri="{FF2B5EF4-FFF2-40B4-BE49-F238E27FC236}">
                  <a16:creationId xmlns:a16="http://schemas.microsoft.com/office/drawing/2014/main" id="{659D51F0-477E-44FB-973C-053698C10E97}"/>
                </a:ext>
              </a:extLst>
            </p:cNvPr>
            <p:cNvSpPr/>
            <p:nvPr/>
          </p:nvSpPr>
          <p:spPr>
            <a:xfrm>
              <a:off x="96300" y="-1421945"/>
              <a:ext cx="3624032" cy="3101671"/>
            </a:xfrm>
            <a:custGeom>
              <a:avLst/>
              <a:gdLst/>
              <a:ahLst/>
              <a:cxnLst/>
              <a:rect l="l" t="t" r="r" b="b"/>
              <a:pathLst>
                <a:path w="37582" h="32165" extrusionOk="0">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78;p48">
              <a:extLst>
                <a:ext uri="{FF2B5EF4-FFF2-40B4-BE49-F238E27FC236}">
                  <a16:creationId xmlns:a16="http://schemas.microsoft.com/office/drawing/2014/main" id="{6529750D-CD92-4060-8F2B-5113DD99CBBA}"/>
                </a:ext>
              </a:extLst>
            </p:cNvPr>
            <p:cNvSpPr/>
            <p:nvPr/>
          </p:nvSpPr>
          <p:spPr>
            <a:xfrm>
              <a:off x="147311" y="-1250108"/>
              <a:ext cx="2756548" cy="2118085"/>
            </a:xfrm>
            <a:custGeom>
              <a:avLst/>
              <a:gdLst/>
              <a:ahLst/>
              <a:cxnLst/>
              <a:rect l="l" t="t" r="r" b="b"/>
              <a:pathLst>
                <a:path w="28586" h="21965" extrusionOk="0">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79;p48">
              <a:extLst>
                <a:ext uri="{FF2B5EF4-FFF2-40B4-BE49-F238E27FC236}">
                  <a16:creationId xmlns:a16="http://schemas.microsoft.com/office/drawing/2014/main" id="{C33C2871-3469-415D-8796-95C00DAB7737}"/>
                </a:ext>
              </a:extLst>
            </p:cNvPr>
            <p:cNvSpPr/>
            <p:nvPr/>
          </p:nvSpPr>
          <p:spPr>
            <a:xfrm>
              <a:off x="7806809" y="642224"/>
              <a:ext cx="1787716" cy="1159667"/>
            </a:xfrm>
            <a:custGeom>
              <a:avLst/>
              <a:gdLst/>
              <a:ahLst/>
              <a:cxnLst/>
              <a:rect l="l" t="t" r="r" b="b"/>
              <a:pathLst>
                <a:path w="18539" h="12026" extrusionOk="0">
                  <a:moveTo>
                    <a:pt x="18539" y="1"/>
                  </a:moveTo>
                  <a:lnTo>
                    <a:pt x="13" y="10772"/>
                  </a:lnTo>
                  <a:lnTo>
                    <a:pt x="1" y="12025"/>
                  </a:lnTo>
                  <a:lnTo>
                    <a:pt x="18539" y="1254"/>
                  </a:lnTo>
                  <a:lnTo>
                    <a:pt x="18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0;p48">
              <a:extLst>
                <a:ext uri="{FF2B5EF4-FFF2-40B4-BE49-F238E27FC236}">
                  <a16:creationId xmlns:a16="http://schemas.microsoft.com/office/drawing/2014/main" id="{398DC130-B9E1-4856-B64A-F405C8483C65}"/>
                </a:ext>
              </a:extLst>
            </p:cNvPr>
            <p:cNvSpPr/>
            <p:nvPr/>
          </p:nvSpPr>
          <p:spPr>
            <a:xfrm>
              <a:off x="4403906" y="-283017"/>
              <a:ext cx="3404172" cy="2084913"/>
            </a:xfrm>
            <a:custGeom>
              <a:avLst/>
              <a:gdLst/>
              <a:ahLst/>
              <a:cxnLst/>
              <a:rect l="l" t="t" r="r" b="b"/>
              <a:pathLst>
                <a:path w="35302" h="21621" extrusionOk="0">
                  <a:moveTo>
                    <a:pt x="7" y="0"/>
                  </a:moveTo>
                  <a:lnTo>
                    <a:pt x="1" y="1247"/>
                  </a:lnTo>
                  <a:lnTo>
                    <a:pt x="35290" y="21620"/>
                  </a:lnTo>
                  <a:lnTo>
                    <a:pt x="35302" y="20367"/>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81;p48">
              <a:extLst>
                <a:ext uri="{FF2B5EF4-FFF2-40B4-BE49-F238E27FC236}">
                  <a16:creationId xmlns:a16="http://schemas.microsoft.com/office/drawing/2014/main" id="{FCABBB3D-F22F-4B51-A92D-3F25B3FA2990}"/>
                </a:ext>
              </a:extLst>
            </p:cNvPr>
            <p:cNvSpPr/>
            <p:nvPr/>
          </p:nvSpPr>
          <p:spPr>
            <a:xfrm>
              <a:off x="4404484" y="-1321755"/>
              <a:ext cx="5190055" cy="3002830"/>
            </a:xfrm>
            <a:custGeom>
              <a:avLst/>
              <a:gdLst/>
              <a:ahLst/>
              <a:cxnLst/>
              <a:rect l="l" t="t" r="r" b="b"/>
              <a:pathLst>
                <a:path w="53822" h="31140" extrusionOk="0">
                  <a:moveTo>
                    <a:pt x="18527" y="1"/>
                  </a:moveTo>
                  <a:lnTo>
                    <a:pt x="1" y="10772"/>
                  </a:lnTo>
                  <a:lnTo>
                    <a:pt x="35296" y="31139"/>
                  </a:lnTo>
                  <a:lnTo>
                    <a:pt x="53822" y="20368"/>
                  </a:lnTo>
                  <a:lnTo>
                    <a:pt x="18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82;p48">
              <a:extLst>
                <a:ext uri="{FF2B5EF4-FFF2-40B4-BE49-F238E27FC236}">
                  <a16:creationId xmlns:a16="http://schemas.microsoft.com/office/drawing/2014/main" id="{8D17908E-CE28-4998-9F68-578ED70E4201}"/>
                </a:ext>
              </a:extLst>
            </p:cNvPr>
            <p:cNvSpPr/>
            <p:nvPr/>
          </p:nvSpPr>
          <p:spPr>
            <a:xfrm>
              <a:off x="4528203" y="-1259847"/>
              <a:ext cx="4976463" cy="2873325"/>
            </a:xfrm>
            <a:custGeom>
              <a:avLst/>
              <a:gdLst/>
              <a:ahLst/>
              <a:cxnLst/>
              <a:rect l="l" t="t" r="r" b="b"/>
              <a:pathLst>
                <a:path w="51607" h="29797" extrusionOk="0">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83;p48">
              <a:extLst>
                <a:ext uri="{FF2B5EF4-FFF2-40B4-BE49-F238E27FC236}">
                  <a16:creationId xmlns:a16="http://schemas.microsoft.com/office/drawing/2014/main" id="{B81F5B57-4D65-4DED-A017-9627C0316740}"/>
                </a:ext>
              </a:extLst>
            </p:cNvPr>
            <p:cNvSpPr/>
            <p:nvPr/>
          </p:nvSpPr>
          <p:spPr>
            <a:xfrm>
              <a:off x="4923275" y="-1031984"/>
              <a:ext cx="4188051" cy="2418175"/>
            </a:xfrm>
            <a:custGeom>
              <a:avLst/>
              <a:gdLst/>
              <a:ahLst/>
              <a:cxnLst/>
              <a:rect l="l" t="t" r="r" b="b"/>
              <a:pathLst>
                <a:path w="43431" h="25077" extrusionOk="0">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84;p48">
              <a:extLst>
                <a:ext uri="{FF2B5EF4-FFF2-40B4-BE49-F238E27FC236}">
                  <a16:creationId xmlns:a16="http://schemas.microsoft.com/office/drawing/2014/main" id="{19940947-7640-4F0B-9E15-EFE453C82959}"/>
                </a:ext>
              </a:extLst>
            </p:cNvPr>
            <p:cNvSpPr/>
            <p:nvPr/>
          </p:nvSpPr>
          <p:spPr>
            <a:xfrm>
              <a:off x="6440595" y="1353392"/>
              <a:ext cx="816087" cy="550615"/>
            </a:xfrm>
            <a:custGeom>
              <a:avLst/>
              <a:gdLst/>
              <a:ahLst/>
              <a:cxnLst/>
              <a:rect l="l" t="t" r="r" b="b"/>
              <a:pathLst>
                <a:path w="8463" h="5710" extrusionOk="0">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85;p48">
              <a:extLst>
                <a:ext uri="{FF2B5EF4-FFF2-40B4-BE49-F238E27FC236}">
                  <a16:creationId xmlns:a16="http://schemas.microsoft.com/office/drawing/2014/main" id="{84841D30-C921-4207-B5A4-4D742692A372}"/>
                </a:ext>
              </a:extLst>
            </p:cNvPr>
            <p:cNvSpPr/>
            <p:nvPr/>
          </p:nvSpPr>
          <p:spPr>
            <a:xfrm>
              <a:off x="4204104" y="58826"/>
              <a:ext cx="815991" cy="550519"/>
            </a:xfrm>
            <a:custGeom>
              <a:avLst/>
              <a:gdLst/>
              <a:ahLst/>
              <a:cxnLst/>
              <a:rect l="l" t="t" r="r" b="b"/>
              <a:pathLst>
                <a:path w="8462" h="5709" extrusionOk="0">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86;p48">
              <a:extLst>
                <a:ext uri="{FF2B5EF4-FFF2-40B4-BE49-F238E27FC236}">
                  <a16:creationId xmlns:a16="http://schemas.microsoft.com/office/drawing/2014/main" id="{42EAA56B-D43E-4D9D-9947-D82713E3087C}"/>
                </a:ext>
              </a:extLst>
            </p:cNvPr>
            <p:cNvSpPr/>
            <p:nvPr/>
          </p:nvSpPr>
          <p:spPr>
            <a:xfrm>
              <a:off x="2206276" y="-334028"/>
              <a:ext cx="4710316" cy="4027881"/>
            </a:xfrm>
            <a:custGeom>
              <a:avLst/>
              <a:gdLst/>
              <a:ahLst/>
              <a:cxnLst/>
              <a:rect l="l" t="t" r="r" b="b"/>
              <a:pathLst>
                <a:path w="48847" h="41770" extrusionOk="0">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87;p48">
              <a:extLst>
                <a:ext uri="{FF2B5EF4-FFF2-40B4-BE49-F238E27FC236}">
                  <a16:creationId xmlns:a16="http://schemas.microsoft.com/office/drawing/2014/main" id="{7D0A7CC9-293D-4DA8-B957-CB2EB13E2E02}"/>
                </a:ext>
              </a:extLst>
            </p:cNvPr>
            <p:cNvSpPr/>
            <p:nvPr/>
          </p:nvSpPr>
          <p:spPr>
            <a:xfrm>
              <a:off x="5278811" y="1596201"/>
              <a:ext cx="1736222" cy="2173725"/>
            </a:xfrm>
            <a:custGeom>
              <a:avLst/>
              <a:gdLst/>
              <a:ahLst/>
              <a:cxnLst/>
              <a:rect l="l" t="t" r="r" b="b"/>
              <a:pathLst>
                <a:path w="18005" h="22542" extrusionOk="0">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88;p48">
              <a:extLst>
                <a:ext uri="{FF2B5EF4-FFF2-40B4-BE49-F238E27FC236}">
                  <a16:creationId xmlns:a16="http://schemas.microsoft.com/office/drawing/2014/main" id="{F8C91C2E-086B-43FF-8205-E178B3067C80}"/>
                </a:ext>
              </a:extLst>
            </p:cNvPr>
            <p:cNvSpPr/>
            <p:nvPr/>
          </p:nvSpPr>
          <p:spPr>
            <a:xfrm>
              <a:off x="5679775" y="1838725"/>
              <a:ext cx="1559175" cy="1990229"/>
            </a:xfrm>
            <a:custGeom>
              <a:avLst/>
              <a:gdLst/>
              <a:ahLst/>
              <a:cxnLst/>
              <a:rect l="l" t="t" r="r" b="b"/>
              <a:pathLst>
                <a:path w="16156" h="20622" extrusionOk="0">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89;p48">
              <a:extLst>
                <a:ext uri="{FF2B5EF4-FFF2-40B4-BE49-F238E27FC236}">
                  <a16:creationId xmlns:a16="http://schemas.microsoft.com/office/drawing/2014/main" id="{ACA66F5F-703E-4393-92D3-F673038504EB}"/>
                </a:ext>
              </a:extLst>
            </p:cNvPr>
            <p:cNvSpPr/>
            <p:nvPr/>
          </p:nvSpPr>
          <p:spPr>
            <a:xfrm>
              <a:off x="5793070" y="1990791"/>
              <a:ext cx="1332470" cy="1686946"/>
            </a:xfrm>
            <a:custGeom>
              <a:avLst/>
              <a:gdLst/>
              <a:ahLst/>
              <a:cxnLst/>
              <a:rect l="l" t="t" r="r" b="b"/>
              <a:pathLst>
                <a:path w="13818" h="17494" extrusionOk="0">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90;p48">
              <a:extLst>
                <a:ext uri="{FF2B5EF4-FFF2-40B4-BE49-F238E27FC236}">
                  <a16:creationId xmlns:a16="http://schemas.microsoft.com/office/drawing/2014/main" id="{642A8593-B8C6-4B5E-A25C-4EE463677DCE}"/>
                </a:ext>
              </a:extLst>
            </p:cNvPr>
            <p:cNvSpPr/>
            <p:nvPr/>
          </p:nvSpPr>
          <p:spPr>
            <a:xfrm>
              <a:off x="3874893" y="-2587585"/>
              <a:ext cx="112823" cy="2777088"/>
            </a:xfrm>
            <a:custGeom>
              <a:avLst/>
              <a:gdLst/>
              <a:ahLst/>
              <a:cxnLst/>
              <a:rect l="l" t="t" r="r" b="b"/>
              <a:pathLst>
                <a:path w="1170" h="28799" extrusionOk="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91;p48">
              <a:extLst>
                <a:ext uri="{FF2B5EF4-FFF2-40B4-BE49-F238E27FC236}">
                  <a16:creationId xmlns:a16="http://schemas.microsoft.com/office/drawing/2014/main" id="{86AE4208-5666-44DF-A713-E3C4423AC506}"/>
                </a:ext>
              </a:extLst>
            </p:cNvPr>
            <p:cNvSpPr/>
            <p:nvPr/>
          </p:nvSpPr>
          <p:spPr>
            <a:xfrm>
              <a:off x="3776920" y="-2709665"/>
              <a:ext cx="307612" cy="308094"/>
            </a:xfrm>
            <a:custGeom>
              <a:avLst/>
              <a:gdLst/>
              <a:ahLst/>
              <a:cxnLst/>
              <a:rect l="l" t="t" r="r" b="b"/>
              <a:pathLst>
                <a:path w="3190" h="3195" extrusionOk="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92;p48">
              <a:extLst>
                <a:ext uri="{FF2B5EF4-FFF2-40B4-BE49-F238E27FC236}">
                  <a16:creationId xmlns:a16="http://schemas.microsoft.com/office/drawing/2014/main" id="{81020B6D-A848-4DFE-BFD2-3146117FC23F}"/>
                </a:ext>
              </a:extLst>
            </p:cNvPr>
            <p:cNvSpPr/>
            <p:nvPr/>
          </p:nvSpPr>
          <p:spPr>
            <a:xfrm>
              <a:off x="3931497" y="2767145"/>
              <a:ext cx="814930" cy="550615"/>
            </a:xfrm>
            <a:custGeom>
              <a:avLst/>
              <a:gdLst/>
              <a:ahLst/>
              <a:cxnLst/>
              <a:rect l="l" t="t" r="r" b="b"/>
              <a:pathLst>
                <a:path w="8451" h="5710" extrusionOk="0">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93;p48">
              <a:extLst>
                <a:ext uri="{FF2B5EF4-FFF2-40B4-BE49-F238E27FC236}">
                  <a16:creationId xmlns:a16="http://schemas.microsoft.com/office/drawing/2014/main" id="{1478B4E0-43D5-4974-9E4C-BF04C3F7E203}"/>
                </a:ext>
              </a:extLst>
            </p:cNvPr>
            <p:cNvSpPr/>
            <p:nvPr/>
          </p:nvSpPr>
          <p:spPr>
            <a:xfrm>
              <a:off x="1695584" y="1473061"/>
              <a:ext cx="814833" cy="550519"/>
            </a:xfrm>
            <a:custGeom>
              <a:avLst/>
              <a:gdLst/>
              <a:ahLst/>
              <a:cxnLst/>
              <a:rect l="l" t="t" r="r" b="b"/>
              <a:pathLst>
                <a:path w="8450" h="5709" extrusionOk="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94;p48">
              <a:extLst>
                <a:ext uri="{FF2B5EF4-FFF2-40B4-BE49-F238E27FC236}">
                  <a16:creationId xmlns:a16="http://schemas.microsoft.com/office/drawing/2014/main" id="{8A74EBC1-AA7D-44E3-ADA7-E1159BC25989}"/>
                </a:ext>
              </a:extLst>
            </p:cNvPr>
            <p:cNvSpPr/>
            <p:nvPr/>
          </p:nvSpPr>
          <p:spPr>
            <a:xfrm>
              <a:off x="2816096" y="3508109"/>
              <a:ext cx="1786655" cy="1159571"/>
            </a:xfrm>
            <a:custGeom>
              <a:avLst/>
              <a:gdLst/>
              <a:ahLst/>
              <a:cxnLst/>
              <a:rect l="l" t="t" r="r" b="b"/>
              <a:pathLst>
                <a:path w="18528" h="12025" extrusionOk="0">
                  <a:moveTo>
                    <a:pt x="18527" y="0"/>
                  </a:moveTo>
                  <a:lnTo>
                    <a:pt x="1" y="10778"/>
                  </a:lnTo>
                  <a:lnTo>
                    <a:pt x="1" y="12025"/>
                  </a:lnTo>
                  <a:lnTo>
                    <a:pt x="18527" y="1253"/>
                  </a:lnTo>
                  <a:lnTo>
                    <a:pt x="18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395;p48">
              <a:extLst>
                <a:ext uri="{FF2B5EF4-FFF2-40B4-BE49-F238E27FC236}">
                  <a16:creationId xmlns:a16="http://schemas.microsoft.com/office/drawing/2014/main" id="{50C44EE4-3D6E-4D47-BD83-E8F3A19D8B91}"/>
                </a:ext>
              </a:extLst>
            </p:cNvPr>
            <p:cNvSpPr/>
            <p:nvPr/>
          </p:nvSpPr>
          <p:spPr>
            <a:xfrm>
              <a:off x="-587964" y="2582772"/>
              <a:ext cx="3404172" cy="2084913"/>
            </a:xfrm>
            <a:custGeom>
              <a:avLst/>
              <a:gdLst/>
              <a:ahLst/>
              <a:cxnLst/>
              <a:rect l="l" t="t" r="r" b="b"/>
              <a:pathLst>
                <a:path w="35302" h="21621" extrusionOk="0">
                  <a:moveTo>
                    <a:pt x="7" y="1"/>
                  </a:moveTo>
                  <a:lnTo>
                    <a:pt x="1" y="1254"/>
                  </a:lnTo>
                  <a:lnTo>
                    <a:pt x="35302" y="21621"/>
                  </a:lnTo>
                  <a:lnTo>
                    <a:pt x="35302" y="2037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396;p48">
              <a:extLst>
                <a:ext uri="{FF2B5EF4-FFF2-40B4-BE49-F238E27FC236}">
                  <a16:creationId xmlns:a16="http://schemas.microsoft.com/office/drawing/2014/main" id="{8479D22A-FF06-4BBB-9795-73DEA11AEC5F}"/>
                </a:ext>
              </a:extLst>
            </p:cNvPr>
            <p:cNvSpPr/>
            <p:nvPr/>
          </p:nvSpPr>
          <p:spPr>
            <a:xfrm>
              <a:off x="-587386" y="1544130"/>
              <a:ext cx="5190152" cy="3003312"/>
            </a:xfrm>
            <a:custGeom>
              <a:avLst/>
              <a:gdLst/>
              <a:ahLst/>
              <a:cxnLst/>
              <a:rect l="l" t="t" r="r" b="b"/>
              <a:pathLst>
                <a:path w="53823" h="31145" extrusionOk="0">
                  <a:moveTo>
                    <a:pt x="18527" y="0"/>
                  </a:moveTo>
                  <a:lnTo>
                    <a:pt x="1" y="10772"/>
                  </a:lnTo>
                  <a:lnTo>
                    <a:pt x="35296" y="31145"/>
                  </a:lnTo>
                  <a:lnTo>
                    <a:pt x="53822" y="20367"/>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397;p48">
              <a:extLst>
                <a:ext uri="{FF2B5EF4-FFF2-40B4-BE49-F238E27FC236}">
                  <a16:creationId xmlns:a16="http://schemas.microsoft.com/office/drawing/2014/main" id="{D0041FF7-5DFF-4722-886B-578CB9D063E2}"/>
                </a:ext>
              </a:extLst>
            </p:cNvPr>
            <p:cNvSpPr/>
            <p:nvPr/>
          </p:nvSpPr>
          <p:spPr>
            <a:xfrm>
              <a:off x="-463088" y="1606519"/>
              <a:ext cx="4976463" cy="2872843"/>
            </a:xfrm>
            <a:custGeom>
              <a:avLst/>
              <a:gdLst/>
              <a:ahLst/>
              <a:cxnLst/>
              <a:rect l="l" t="t" r="r" b="b"/>
              <a:pathLst>
                <a:path w="51607" h="29792" extrusionOk="0">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98;p48">
              <a:extLst>
                <a:ext uri="{FF2B5EF4-FFF2-40B4-BE49-F238E27FC236}">
                  <a16:creationId xmlns:a16="http://schemas.microsoft.com/office/drawing/2014/main" id="{E31E3A3F-4CBA-4563-8B16-17E3FB960852}"/>
                </a:ext>
              </a:extLst>
            </p:cNvPr>
            <p:cNvSpPr/>
            <p:nvPr/>
          </p:nvSpPr>
          <p:spPr>
            <a:xfrm>
              <a:off x="-68595" y="1834961"/>
              <a:ext cx="4188051" cy="2417597"/>
            </a:xfrm>
            <a:custGeom>
              <a:avLst/>
              <a:gdLst/>
              <a:ahLst/>
              <a:cxnLst/>
              <a:rect l="l" t="t" r="r" b="b"/>
              <a:pathLst>
                <a:path w="43431" h="25071" extrusionOk="0">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99;p48">
              <a:extLst>
                <a:ext uri="{FF2B5EF4-FFF2-40B4-BE49-F238E27FC236}">
                  <a16:creationId xmlns:a16="http://schemas.microsoft.com/office/drawing/2014/main" id="{553E5EB4-052F-4282-8839-29BFCB46C7DE}"/>
                </a:ext>
              </a:extLst>
            </p:cNvPr>
            <p:cNvSpPr/>
            <p:nvPr/>
          </p:nvSpPr>
          <p:spPr>
            <a:xfrm>
              <a:off x="198805" y="1701020"/>
              <a:ext cx="2016737" cy="487357"/>
            </a:xfrm>
            <a:custGeom>
              <a:avLst/>
              <a:gdLst/>
              <a:ahLst/>
              <a:cxnLst/>
              <a:rect l="l" t="t" r="r" b="b"/>
              <a:pathLst>
                <a:path w="20914" h="5054" extrusionOk="0">
                  <a:moveTo>
                    <a:pt x="8747" y="0"/>
                  </a:moveTo>
                  <a:lnTo>
                    <a:pt x="1" y="5053"/>
                  </a:lnTo>
                  <a:lnTo>
                    <a:pt x="20914" y="5053"/>
                  </a:lnTo>
                  <a:lnTo>
                    <a:pt x="12155"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00;p48">
              <a:extLst>
                <a:ext uri="{FF2B5EF4-FFF2-40B4-BE49-F238E27FC236}">
                  <a16:creationId xmlns:a16="http://schemas.microsoft.com/office/drawing/2014/main" id="{F0795593-20A1-455A-8094-076B8E037861}"/>
                </a:ext>
              </a:extLst>
            </p:cNvPr>
            <p:cNvSpPr/>
            <p:nvPr/>
          </p:nvSpPr>
          <p:spPr>
            <a:xfrm>
              <a:off x="-456820" y="2574768"/>
              <a:ext cx="4861422" cy="877899"/>
            </a:xfrm>
            <a:custGeom>
              <a:avLst/>
              <a:gdLst/>
              <a:ahLst/>
              <a:cxnLst/>
              <a:rect l="l" t="t" r="r" b="b"/>
              <a:pathLst>
                <a:path w="50414" h="9104" extrusionOk="0">
                  <a:moveTo>
                    <a:pt x="1" y="1"/>
                  </a:moveTo>
                  <a:lnTo>
                    <a:pt x="15766" y="9103"/>
                  </a:lnTo>
                  <a:lnTo>
                    <a:pt x="50414" y="9103"/>
                  </a:lnTo>
                  <a:lnTo>
                    <a:pt x="34648"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01;p48">
              <a:extLst>
                <a:ext uri="{FF2B5EF4-FFF2-40B4-BE49-F238E27FC236}">
                  <a16:creationId xmlns:a16="http://schemas.microsoft.com/office/drawing/2014/main" id="{6729F743-34AF-49CF-AF90-ACFED7DFFFAA}"/>
                </a:ext>
              </a:extLst>
            </p:cNvPr>
            <p:cNvSpPr/>
            <p:nvPr/>
          </p:nvSpPr>
          <p:spPr>
            <a:xfrm>
              <a:off x="4826460" y="-955227"/>
              <a:ext cx="2744012" cy="487357"/>
            </a:xfrm>
            <a:custGeom>
              <a:avLst/>
              <a:gdLst/>
              <a:ahLst/>
              <a:cxnLst/>
              <a:rect l="l" t="t" r="r" b="b"/>
              <a:pathLst>
                <a:path w="28456" h="5054" extrusionOk="0">
                  <a:moveTo>
                    <a:pt x="8759" y="0"/>
                  </a:moveTo>
                  <a:lnTo>
                    <a:pt x="1" y="5053"/>
                  </a:lnTo>
                  <a:lnTo>
                    <a:pt x="28455" y="5053"/>
                  </a:lnTo>
                  <a:lnTo>
                    <a:pt x="19697"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2;p48">
              <a:extLst>
                <a:ext uri="{FF2B5EF4-FFF2-40B4-BE49-F238E27FC236}">
                  <a16:creationId xmlns:a16="http://schemas.microsoft.com/office/drawing/2014/main" id="{9913A1EA-5A5C-405C-87E2-D2F6EB8A69B2}"/>
                </a:ext>
              </a:extLst>
            </p:cNvPr>
            <p:cNvSpPr/>
            <p:nvPr/>
          </p:nvSpPr>
          <p:spPr>
            <a:xfrm>
              <a:off x="4897529" y="-82057"/>
              <a:ext cx="4607136" cy="877899"/>
            </a:xfrm>
            <a:custGeom>
              <a:avLst/>
              <a:gdLst/>
              <a:ahLst/>
              <a:cxnLst/>
              <a:rect l="l" t="t" r="r" b="b"/>
              <a:pathLst>
                <a:path w="47777" h="9104" extrusionOk="0">
                  <a:moveTo>
                    <a:pt x="0" y="0"/>
                  </a:moveTo>
                  <a:lnTo>
                    <a:pt x="15765" y="9103"/>
                  </a:lnTo>
                  <a:lnTo>
                    <a:pt x="45146" y="9103"/>
                  </a:lnTo>
                  <a:lnTo>
                    <a:pt x="47777" y="7577"/>
                  </a:lnTo>
                  <a:lnTo>
                    <a:pt x="34648"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03;p48">
              <a:extLst>
                <a:ext uri="{FF2B5EF4-FFF2-40B4-BE49-F238E27FC236}">
                  <a16:creationId xmlns:a16="http://schemas.microsoft.com/office/drawing/2014/main" id="{86F0B7C4-02FB-4845-97CD-87662D86ED4F}"/>
                </a:ext>
              </a:extLst>
            </p:cNvPr>
            <p:cNvSpPr/>
            <p:nvPr/>
          </p:nvSpPr>
          <p:spPr>
            <a:xfrm>
              <a:off x="2268007" y="-103408"/>
              <a:ext cx="3582278" cy="2753077"/>
            </a:xfrm>
            <a:custGeom>
              <a:avLst/>
              <a:gdLst/>
              <a:ahLst/>
              <a:cxnLst/>
              <a:rect l="l" t="t" r="r" b="b"/>
              <a:pathLst>
                <a:path w="37149" h="28550" extrusionOk="0">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04;p48">
              <a:extLst>
                <a:ext uri="{FF2B5EF4-FFF2-40B4-BE49-F238E27FC236}">
                  <a16:creationId xmlns:a16="http://schemas.microsoft.com/office/drawing/2014/main" id="{5494F841-F533-4D3F-BD4E-E509C365CAF5}"/>
                </a:ext>
              </a:extLst>
            </p:cNvPr>
            <p:cNvSpPr/>
            <p:nvPr/>
          </p:nvSpPr>
          <p:spPr>
            <a:xfrm>
              <a:off x="4786442" y="325068"/>
              <a:ext cx="698635" cy="407802"/>
            </a:xfrm>
            <a:custGeom>
              <a:avLst/>
              <a:gdLst/>
              <a:ahLst/>
              <a:cxnLst/>
              <a:rect l="l" t="t" r="r" b="b"/>
              <a:pathLst>
                <a:path w="7245" h="4229" extrusionOk="0">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05;p48">
              <a:extLst>
                <a:ext uri="{FF2B5EF4-FFF2-40B4-BE49-F238E27FC236}">
                  <a16:creationId xmlns:a16="http://schemas.microsoft.com/office/drawing/2014/main" id="{564A9A0D-D824-4B1C-A50B-053F8FFCF8D2}"/>
                </a:ext>
              </a:extLst>
            </p:cNvPr>
            <p:cNvSpPr/>
            <p:nvPr/>
          </p:nvSpPr>
          <p:spPr>
            <a:xfrm>
              <a:off x="7788675" y="1681550"/>
              <a:ext cx="35725" cy="120850"/>
            </a:xfrm>
            <a:custGeom>
              <a:avLst/>
              <a:gdLst/>
              <a:ahLst/>
              <a:cxnLst/>
              <a:rect l="l" t="t" r="r" b="b"/>
              <a:pathLst>
                <a:path w="1429" h="4834" extrusionOk="0">
                  <a:moveTo>
                    <a:pt x="762" y="0"/>
                  </a:moveTo>
                  <a:lnTo>
                    <a:pt x="1429" y="1048"/>
                  </a:lnTo>
                  <a:lnTo>
                    <a:pt x="762" y="4834"/>
                  </a:lnTo>
                  <a:lnTo>
                    <a:pt x="0" y="2453"/>
                  </a:lnTo>
                  <a:close/>
                </a:path>
              </a:pathLst>
            </a:custGeom>
            <a:solidFill>
              <a:schemeClr val="lt1"/>
            </a:solidFill>
            <a:ln>
              <a:noFill/>
            </a:ln>
          </p:spPr>
        </p:sp>
        <p:grpSp>
          <p:nvGrpSpPr>
            <p:cNvPr id="84" name="Google Shape;1406;p48">
              <a:extLst>
                <a:ext uri="{FF2B5EF4-FFF2-40B4-BE49-F238E27FC236}">
                  <a16:creationId xmlns:a16="http://schemas.microsoft.com/office/drawing/2014/main" id="{DCC564F4-8888-4A04-ADC7-E354490C61A1}"/>
                </a:ext>
              </a:extLst>
            </p:cNvPr>
            <p:cNvGrpSpPr/>
            <p:nvPr/>
          </p:nvGrpSpPr>
          <p:grpSpPr>
            <a:xfrm>
              <a:off x="4142325" y="68238"/>
              <a:ext cx="1641200" cy="1382375"/>
              <a:chOff x="8012650" y="-2146075"/>
              <a:chExt cx="1641200" cy="1382375"/>
            </a:xfrm>
          </p:grpSpPr>
          <p:sp>
            <p:nvSpPr>
              <p:cNvPr id="90" name="Google Shape;1407;p48">
                <a:extLst>
                  <a:ext uri="{FF2B5EF4-FFF2-40B4-BE49-F238E27FC236}">
                    <a16:creationId xmlns:a16="http://schemas.microsoft.com/office/drawing/2014/main" id="{F10C10A1-8C3D-4FDF-9BF4-0ABE14A575D2}"/>
                  </a:ext>
                </a:extLst>
              </p:cNvPr>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08;p48">
                <a:extLst>
                  <a:ext uri="{FF2B5EF4-FFF2-40B4-BE49-F238E27FC236}">
                    <a16:creationId xmlns:a16="http://schemas.microsoft.com/office/drawing/2014/main" id="{90F98094-4F35-4B31-A607-5C7F376D5B27}"/>
                  </a:ext>
                </a:extLst>
              </p:cNvPr>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09;p48">
                <a:extLst>
                  <a:ext uri="{FF2B5EF4-FFF2-40B4-BE49-F238E27FC236}">
                    <a16:creationId xmlns:a16="http://schemas.microsoft.com/office/drawing/2014/main" id="{1279F550-B375-4AF8-AE66-6E3F7ECB73A9}"/>
                  </a:ext>
                </a:extLst>
              </p:cNvPr>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10;p48">
                <a:extLst>
                  <a:ext uri="{FF2B5EF4-FFF2-40B4-BE49-F238E27FC236}">
                    <a16:creationId xmlns:a16="http://schemas.microsoft.com/office/drawing/2014/main" id="{9CD85B31-2074-45EE-A725-F7367B07B81A}"/>
                  </a:ext>
                </a:extLst>
              </p:cNvPr>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411;p48">
              <a:extLst>
                <a:ext uri="{FF2B5EF4-FFF2-40B4-BE49-F238E27FC236}">
                  <a16:creationId xmlns:a16="http://schemas.microsoft.com/office/drawing/2014/main" id="{9B74ADF0-BE78-4BE6-9FFE-963FDE1336AE}"/>
                </a:ext>
              </a:extLst>
            </p:cNvPr>
            <p:cNvGrpSpPr/>
            <p:nvPr/>
          </p:nvGrpSpPr>
          <p:grpSpPr>
            <a:xfrm>
              <a:off x="4142325" y="58813"/>
              <a:ext cx="1641200" cy="1382375"/>
              <a:chOff x="8012650" y="-2146075"/>
              <a:chExt cx="1641200" cy="1382375"/>
            </a:xfrm>
          </p:grpSpPr>
          <p:sp>
            <p:nvSpPr>
              <p:cNvPr id="86" name="Google Shape;1412;p48">
                <a:extLst>
                  <a:ext uri="{FF2B5EF4-FFF2-40B4-BE49-F238E27FC236}">
                    <a16:creationId xmlns:a16="http://schemas.microsoft.com/office/drawing/2014/main" id="{C44977B8-EC2E-463E-B7FF-683FF821B241}"/>
                  </a:ext>
                </a:extLst>
              </p:cNvPr>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13;p48">
                <a:extLst>
                  <a:ext uri="{FF2B5EF4-FFF2-40B4-BE49-F238E27FC236}">
                    <a16:creationId xmlns:a16="http://schemas.microsoft.com/office/drawing/2014/main" id="{1CF1D066-11F1-4754-A454-63F5011DB8E0}"/>
                  </a:ext>
                </a:extLst>
              </p:cNvPr>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14;p48">
                <a:extLst>
                  <a:ext uri="{FF2B5EF4-FFF2-40B4-BE49-F238E27FC236}">
                    <a16:creationId xmlns:a16="http://schemas.microsoft.com/office/drawing/2014/main" id="{47E182D0-C0BB-4F93-9B6C-8A78BCC4F521}"/>
                  </a:ext>
                </a:extLst>
              </p:cNvPr>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15;p48">
                <a:extLst>
                  <a:ext uri="{FF2B5EF4-FFF2-40B4-BE49-F238E27FC236}">
                    <a16:creationId xmlns:a16="http://schemas.microsoft.com/office/drawing/2014/main" id="{AFBF13CF-DD13-4625-A28D-0B13E18C8D5D}"/>
                  </a:ext>
                </a:extLst>
              </p:cNvPr>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 name="Google Shape;1358;p48">
            <a:extLst>
              <a:ext uri="{FF2B5EF4-FFF2-40B4-BE49-F238E27FC236}">
                <a16:creationId xmlns:a16="http://schemas.microsoft.com/office/drawing/2014/main" id="{E55323A9-8403-42EE-8B36-979950566ADD}"/>
              </a:ext>
            </a:extLst>
          </p:cNvPr>
          <p:cNvGrpSpPr/>
          <p:nvPr/>
        </p:nvGrpSpPr>
        <p:grpSpPr>
          <a:xfrm rot="5400000">
            <a:off x="9545117" y="3220021"/>
            <a:ext cx="1703394" cy="1697532"/>
            <a:chOff x="7440610" y="-29907"/>
            <a:chExt cx="1703394" cy="1697532"/>
          </a:xfrm>
        </p:grpSpPr>
        <p:sp>
          <p:nvSpPr>
            <p:cNvPr id="95" name="Google Shape;1359;p48">
              <a:extLst>
                <a:ext uri="{FF2B5EF4-FFF2-40B4-BE49-F238E27FC236}">
                  <a16:creationId xmlns:a16="http://schemas.microsoft.com/office/drawing/2014/main" id="{3BABDF4A-D649-4384-85DF-726335B89AD0}"/>
                </a:ext>
              </a:extLst>
            </p:cNvPr>
            <p:cNvSpPr/>
            <p:nvPr/>
          </p:nvSpPr>
          <p:spPr>
            <a:xfrm rot="10800000">
              <a:off x="7441126" y="-29892"/>
              <a:ext cx="1702363" cy="1697517"/>
            </a:xfrm>
            <a:custGeom>
              <a:avLst/>
              <a:gdLst/>
              <a:ahLst/>
              <a:cxnLst/>
              <a:rect l="l" t="t" r="r" b="b"/>
              <a:pathLst>
                <a:path w="39696" h="39583" extrusionOk="0">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60;p48">
              <a:extLst>
                <a:ext uri="{FF2B5EF4-FFF2-40B4-BE49-F238E27FC236}">
                  <a16:creationId xmlns:a16="http://schemas.microsoft.com/office/drawing/2014/main" id="{C523FD45-363C-4B11-ADB4-2330A5C981A7}"/>
                </a:ext>
              </a:extLst>
            </p:cNvPr>
            <p:cNvSpPr/>
            <p:nvPr/>
          </p:nvSpPr>
          <p:spPr>
            <a:xfrm rot="10800000">
              <a:off x="7473203" y="-29892"/>
              <a:ext cx="1539143" cy="1691685"/>
            </a:xfrm>
            <a:custGeom>
              <a:avLst/>
              <a:gdLst/>
              <a:ahLst/>
              <a:cxnLst/>
              <a:rect l="l" t="t" r="r" b="b"/>
              <a:pathLst>
                <a:path w="35890" h="39447" extrusionOk="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61;p48">
              <a:extLst>
                <a:ext uri="{FF2B5EF4-FFF2-40B4-BE49-F238E27FC236}">
                  <a16:creationId xmlns:a16="http://schemas.microsoft.com/office/drawing/2014/main" id="{DB79E16C-95BA-455B-B323-9F221C946F34}"/>
                </a:ext>
              </a:extLst>
            </p:cNvPr>
            <p:cNvSpPr/>
            <p:nvPr/>
          </p:nvSpPr>
          <p:spPr>
            <a:xfrm rot="10800000">
              <a:off x="7440610" y="-29892"/>
              <a:ext cx="1530223" cy="1688597"/>
            </a:xfrm>
            <a:custGeom>
              <a:avLst/>
              <a:gdLst/>
              <a:ahLst/>
              <a:cxnLst/>
              <a:rect l="l" t="t" r="r" b="b"/>
              <a:pathLst>
                <a:path w="35682" h="39375" extrusionOk="0">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62;p48">
              <a:extLst>
                <a:ext uri="{FF2B5EF4-FFF2-40B4-BE49-F238E27FC236}">
                  <a16:creationId xmlns:a16="http://schemas.microsoft.com/office/drawing/2014/main" id="{7FC0F9AA-BB0A-4C33-94DE-C71BE28A84AE}"/>
                </a:ext>
              </a:extLst>
            </p:cNvPr>
            <p:cNvSpPr/>
            <p:nvPr/>
          </p:nvSpPr>
          <p:spPr>
            <a:xfrm rot="10800000">
              <a:off x="7634657" y="592450"/>
              <a:ext cx="479025" cy="560721"/>
            </a:xfrm>
            <a:custGeom>
              <a:avLst/>
              <a:gdLst/>
              <a:ahLst/>
              <a:cxnLst/>
              <a:rect l="l" t="t" r="r" b="b"/>
              <a:pathLst>
                <a:path w="11170" h="13075" extrusionOk="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63;p48">
              <a:extLst>
                <a:ext uri="{FF2B5EF4-FFF2-40B4-BE49-F238E27FC236}">
                  <a16:creationId xmlns:a16="http://schemas.microsoft.com/office/drawing/2014/main" id="{4764BB5B-02D5-4EE8-A748-C6D3F85863FC}"/>
                </a:ext>
              </a:extLst>
            </p:cNvPr>
            <p:cNvSpPr/>
            <p:nvPr/>
          </p:nvSpPr>
          <p:spPr>
            <a:xfrm rot="10800000">
              <a:off x="7583713" y="-29896"/>
              <a:ext cx="833513" cy="1310952"/>
            </a:xfrm>
            <a:custGeom>
              <a:avLst/>
              <a:gdLst/>
              <a:ahLst/>
              <a:cxnLst/>
              <a:rect l="l" t="t" r="r" b="b"/>
              <a:pathLst>
                <a:path w="19436" h="30569" extrusionOk="0">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64;p48">
              <a:extLst>
                <a:ext uri="{FF2B5EF4-FFF2-40B4-BE49-F238E27FC236}">
                  <a16:creationId xmlns:a16="http://schemas.microsoft.com/office/drawing/2014/main" id="{2DCF7A0D-2C7E-42E6-BAAB-F3CF491B7A00}"/>
                </a:ext>
              </a:extLst>
            </p:cNvPr>
            <p:cNvSpPr/>
            <p:nvPr/>
          </p:nvSpPr>
          <p:spPr>
            <a:xfrm rot="10800000">
              <a:off x="8048721" y="-29896"/>
              <a:ext cx="1095283" cy="1310437"/>
            </a:xfrm>
            <a:custGeom>
              <a:avLst/>
              <a:gdLst/>
              <a:ahLst/>
              <a:cxnLst/>
              <a:rect l="l" t="t" r="r" b="b"/>
              <a:pathLst>
                <a:path w="25540" h="30557" extrusionOk="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65;p48">
              <a:extLst>
                <a:ext uri="{FF2B5EF4-FFF2-40B4-BE49-F238E27FC236}">
                  <a16:creationId xmlns:a16="http://schemas.microsoft.com/office/drawing/2014/main" id="{CAF94533-79A2-4079-9B41-70D2812905D6}"/>
                </a:ext>
              </a:extLst>
            </p:cNvPr>
            <p:cNvSpPr/>
            <p:nvPr/>
          </p:nvSpPr>
          <p:spPr>
            <a:xfrm rot="10800000">
              <a:off x="8026292" y="-29896"/>
              <a:ext cx="1116940" cy="1351221"/>
            </a:xfrm>
            <a:custGeom>
              <a:avLst/>
              <a:gdLst/>
              <a:ahLst/>
              <a:cxnLst/>
              <a:rect l="l" t="t" r="r" b="b"/>
              <a:pathLst>
                <a:path w="26045" h="31508" extrusionOk="0">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66;p48">
              <a:extLst>
                <a:ext uri="{FF2B5EF4-FFF2-40B4-BE49-F238E27FC236}">
                  <a16:creationId xmlns:a16="http://schemas.microsoft.com/office/drawing/2014/main" id="{AAF12B2E-58BF-40FD-B9C2-E2E83F5A7AE7}"/>
                </a:ext>
              </a:extLst>
            </p:cNvPr>
            <p:cNvSpPr/>
            <p:nvPr/>
          </p:nvSpPr>
          <p:spPr>
            <a:xfrm rot="10800000">
              <a:off x="8930822" y="830034"/>
              <a:ext cx="212667" cy="491505"/>
            </a:xfrm>
            <a:custGeom>
              <a:avLst/>
              <a:gdLst/>
              <a:ahLst/>
              <a:cxnLst/>
              <a:rect l="l" t="t" r="r" b="b"/>
              <a:pathLst>
                <a:path w="4959" h="11461" extrusionOk="0">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67;p48">
              <a:extLst>
                <a:ext uri="{FF2B5EF4-FFF2-40B4-BE49-F238E27FC236}">
                  <a16:creationId xmlns:a16="http://schemas.microsoft.com/office/drawing/2014/main" id="{2B9F2364-19D0-4B03-BCA2-E5A9D1C5BFE3}"/>
                </a:ext>
              </a:extLst>
            </p:cNvPr>
            <p:cNvSpPr/>
            <p:nvPr/>
          </p:nvSpPr>
          <p:spPr>
            <a:xfrm rot="10800000">
              <a:off x="8026292" y="-29907"/>
              <a:ext cx="1087178" cy="265029"/>
            </a:xfrm>
            <a:custGeom>
              <a:avLst/>
              <a:gdLst/>
              <a:ahLst/>
              <a:cxnLst/>
              <a:rect l="l" t="t" r="r" b="b"/>
              <a:pathLst>
                <a:path w="25351" h="6180" extrusionOk="0">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48"/>
          <p:cNvSpPr txBox="1">
            <a:spLocks noGrp="1"/>
          </p:cNvSpPr>
          <p:nvPr>
            <p:ph type="title"/>
          </p:nvPr>
        </p:nvSpPr>
        <p:spPr>
          <a:xfrm>
            <a:off x="483107" y="536283"/>
            <a:ext cx="4731300" cy="5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Items</a:t>
            </a:r>
            <a:endParaRPr dirty="0"/>
          </a:p>
        </p:txBody>
      </p:sp>
      <p:sp>
        <p:nvSpPr>
          <p:cNvPr id="1356" name="Google Shape;1356;p48"/>
          <p:cNvSpPr txBox="1">
            <a:spLocks noGrp="1"/>
          </p:cNvSpPr>
          <p:nvPr>
            <p:ph type="subTitle" idx="1"/>
          </p:nvPr>
        </p:nvSpPr>
        <p:spPr>
          <a:xfrm>
            <a:off x="798827" y="1279773"/>
            <a:ext cx="4311986" cy="352561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Space exploration requires a wide range of specialized equipment and tools to ensure the safety and success of missions.</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will explore some of the key items used by astronauts and spacecraft in their journey through the cosmos.</a:t>
            </a:r>
          </a:p>
          <a:p>
            <a:pPr marL="285750" lvl="0" indent="-285750" algn="l" rtl="0">
              <a:spcBef>
                <a:spcPts val="0"/>
              </a:spcBef>
              <a:spcAft>
                <a:spcPts val="0"/>
              </a:spcAft>
              <a:buFont typeface="Arial" panose="020B0604020202020204" pitchFamily="34" charset="0"/>
              <a:buChar char="•"/>
            </a:pPr>
            <a:endParaRPr lang="en-US" dirty="0">
              <a:solidFill>
                <a:schemeClr val="tx1"/>
              </a:solidFill>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From spacesuits and helmets to spacecraft and scientific instruments, join us as we uncover the technology and innovation that make space exploration possible.</a:t>
            </a:r>
            <a:endParaRPr dirty="0">
              <a:solidFill>
                <a:schemeClr val="tx1"/>
              </a:solidFill>
              <a:latin typeface="Barlow" panose="00000500000000000000" pitchFamily="2" charset="0"/>
            </a:endParaRPr>
          </a:p>
        </p:txBody>
      </p:sp>
      <p:sp>
        <p:nvSpPr>
          <p:cNvPr id="1357" name="Google Shape;1357;p48"/>
          <p:cNvSpPr txBox="1">
            <a:spLocks noGrp="1"/>
          </p:cNvSpPr>
          <p:nvPr>
            <p:ph type="title" idx="2"/>
          </p:nvPr>
        </p:nvSpPr>
        <p:spPr>
          <a:xfrm>
            <a:off x="6770917" y="791720"/>
            <a:ext cx="1490862" cy="80804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03</a:t>
            </a:r>
            <a:endParaRPr sz="4800" dirty="0"/>
          </a:p>
        </p:txBody>
      </p:sp>
      <p:grpSp>
        <p:nvGrpSpPr>
          <p:cNvPr id="1358" name="Google Shape;1358;p48"/>
          <p:cNvGrpSpPr/>
          <p:nvPr/>
        </p:nvGrpSpPr>
        <p:grpSpPr>
          <a:xfrm rot="5400000">
            <a:off x="7507585" y="3496468"/>
            <a:ext cx="1703394" cy="1697532"/>
            <a:chOff x="7440610" y="-29907"/>
            <a:chExt cx="1703394" cy="1697532"/>
          </a:xfrm>
        </p:grpSpPr>
        <p:sp>
          <p:nvSpPr>
            <p:cNvPr id="1359" name="Google Shape;1359;p48"/>
            <p:cNvSpPr/>
            <p:nvPr/>
          </p:nvSpPr>
          <p:spPr>
            <a:xfrm rot="10800000">
              <a:off x="7441126" y="-29892"/>
              <a:ext cx="1702363" cy="1697517"/>
            </a:xfrm>
            <a:custGeom>
              <a:avLst/>
              <a:gdLst/>
              <a:ahLst/>
              <a:cxnLst/>
              <a:rect l="l" t="t" r="r" b="b"/>
              <a:pathLst>
                <a:path w="39696" h="39583" extrusionOk="0">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rot="10800000">
              <a:off x="7473203" y="-29892"/>
              <a:ext cx="1539143" cy="1691685"/>
            </a:xfrm>
            <a:custGeom>
              <a:avLst/>
              <a:gdLst/>
              <a:ahLst/>
              <a:cxnLst/>
              <a:rect l="l" t="t" r="r" b="b"/>
              <a:pathLst>
                <a:path w="35890" h="39447" extrusionOk="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rot="10800000">
              <a:off x="7440610" y="-29892"/>
              <a:ext cx="1530223" cy="1688597"/>
            </a:xfrm>
            <a:custGeom>
              <a:avLst/>
              <a:gdLst/>
              <a:ahLst/>
              <a:cxnLst/>
              <a:rect l="l" t="t" r="r" b="b"/>
              <a:pathLst>
                <a:path w="35682" h="39375" extrusionOk="0">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rot="10800000">
              <a:off x="7634657" y="592450"/>
              <a:ext cx="479025" cy="560721"/>
            </a:xfrm>
            <a:custGeom>
              <a:avLst/>
              <a:gdLst/>
              <a:ahLst/>
              <a:cxnLst/>
              <a:rect l="l" t="t" r="r" b="b"/>
              <a:pathLst>
                <a:path w="11170" h="13075" extrusionOk="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rot="10800000">
              <a:off x="7583713" y="-29896"/>
              <a:ext cx="833513" cy="1310952"/>
            </a:xfrm>
            <a:custGeom>
              <a:avLst/>
              <a:gdLst/>
              <a:ahLst/>
              <a:cxnLst/>
              <a:rect l="l" t="t" r="r" b="b"/>
              <a:pathLst>
                <a:path w="19436" h="30569" extrusionOk="0">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rot="10800000">
              <a:off x="8048721" y="-29896"/>
              <a:ext cx="1095283" cy="1310437"/>
            </a:xfrm>
            <a:custGeom>
              <a:avLst/>
              <a:gdLst/>
              <a:ahLst/>
              <a:cxnLst/>
              <a:rect l="l" t="t" r="r" b="b"/>
              <a:pathLst>
                <a:path w="25540" h="30557" extrusionOk="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rot="10800000">
              <a:off x="8026292" y="-29896"/>
              <a:ext cx="1116940" cy="1351221"/>
            </a:xfrm>
            <a:custGeom>
              <a:avLst/>
              <a:gdLst/>
              <a:ahLst/>
              <a:cxnLst/>
              <a:rect l="l" t="t" r="r" b="b"/>
              <a:pathLst>
                <a:path w="26045" h="31508" extrusionOk="0">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rot="10800000">
              <a:off x="8930822" y="830034"/>
              <a:ext cx="212667" cy="491505"/>
            </a:xfrm>
            <a:custGeom>
              <a:avLst/>
              <a:gdLst/>
              <a:ahLst/>
              <a:cxnLst/>
              <a:rect l="l" t="t" r="r" b="b"/>
              <a:pathLst>
                <a:path w="4959" h="11461" extrusionOk="0">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rot="10800000">
              <a:off x="8026292" y="-29907"/>
              <a:ext cx="1087178" cy="265029"/>
            </a:xfrm>
            <a:custGeom>
              <a:avLst/>
              <a:gdLst/>
              <a:ahLst/>
              <a:cxnLst/>
              <a:rect l="l" t="t" r="r" b="b"/>
              <a:pathLst>
                <a:path w="25351" h="6180" extrusionOk="0">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8"/>
          <p:cNvGrpSpPr/>
          <p:nvPr/>
        </p:nvGrpSpPr>
        <p:grpSpPr>
          <a:xfrm>
            <a:off x="5214407" y="1331268"/>
            <a:ext cx="3703762" cy="2670358"/>
            <a:chOff x="-1395851" y="-3256227"/>
            <a:chExt cx="10990391" cy="7923912"/>
          </a:xfrm>
        </p:grpSpPr>
        <p:sp>
          <p:nvSpPr>
            <p:cNvPr id="1369" name="Google Shape;1369;p48"/>
            <p:cNvSpPr/>
            <p:nvPr/>
          </p:nvSpPr>
          <p:spPr>
            <a:xfrm>
              <a:off x="-116310" y="-1765900"/>
              <a:ext cx="1135744" cy="1382387"/>
            </a:xfrm>
            <a:custGeom>
              <a:avLst/>
              <a:gdLst/>
              <a:ahLst/>
              <a:cxnLst/>
              <a:rect l="l" t="t" r="r" b="b"/>
              <a:pathLst>
                <a:path w="27813" h="33853" extrusionOk="0">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370" name="Google Shape;1370;p48"/>
            <p:cNvSpPr/>
            <p:nvPr/>
          </p:nvSpPr>
          <p:spPr>
            <a:xfrm>
              <a:off x="868396" y="-1641434"/>
              <a:ext cx="390913" cy="116706"/>
            </a:xfrm>
            <a:custGeom>
              <a:avLst/>
              <a:gdLst/>
              <a:ahLst/>
              <a:cxnLst/>
              <a:rect l="l" t="t" r="r" b="b"/>
              <a:pathLst>
                <a:path w="9573" h="2858" extrusionOk="0">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371" name="Google Shape;1371;p48"/>
            <p:cNvSpPr/>
            <p:nvPr/>
          </p:nvSpPr>
          <p:spPr>
            <a:xfrm>
              <a:off x="6688325" y="1821850"/>
              <a:ext cx="338750" cy="80375"/>
            </a:xfrm>
            <a:custGeom>
              <a:avLst/>
              <a:gdLst/>
              <a:ahLst/>
              <a:cxnLst/>
              <a:rect l="l" t="t" r="r" b="b"/>
              <a:pathLst>
                <a:path w="13550" h="3215" extrusionOk="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372" name="Google Shape;1372;p48"/>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337994" y="-3256227"/>
              <a:ext cx="1964086" cy="1984433"/>
            </a:xfrm>
            <a:custGeom>
              <a:avLst/>
              <a:gdLst/>
              <a:ahLst/>
              <a:cxnLst/>
              <a:rect l="l" t="t" r="r" b="b"/>
              <a:pathLst>
                <a:path w="20368" h="20579" extrusionOk="0">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455663" y="-1825021"/>
              <a:ext cx="1716165" cy="2185104"/>
            </a:xfrm>
            <a:custGeom>
              <a:avLst/>
              <a:gdLst/>
              <a:ahLst/>
              <a:cxnLst/>
              <a:rect l="l" t="t" r="r" b="b"/>
              <a:pathLst>
                <a:path w="17797" h="22660" extrusionOk="0">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9867" y="-1614901"/>
              <a:ext cx="1595145" cy="2033130"/>
            </a:xfrm>
            <a:custGeom>
              <a:avLst/>
              <a:gdLst/>
              <a:ahLst/>
              <a:cxnLst/>
              <a:rect l="l" t="t" r="r" b="b"/>
              <a:pathLst>
                <a:path w="16542" h="21084" extrusionOk="0">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96300" y="-1421945"/>
              <a:ext cx="3624032" cy="3101671"/>
            </a:xfrm>
            <a:custGeom>
              <a:avLst/>
              <a:gdLst/>
              <a:ahLst/>
              <a:cxnLst/>
              <a:rect l="l" t="t" r="r" b="b"/>
              <a:pathLst>
                <a:path w="37582" h="32165" extrusionOk="0">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47311" y="-1250108"/>
              <a:ext cx="2756548" cy="2118085"/>
            </a:xfrm>
            <a:custGeom>
              <a:avLst/>
              <a:gdLst/>
              <a:ahLst/>
              <a:cxnLst/>
              <a:rect l="l" t="t" r="r" b="b"/>
              <a:pathLst>
                <a:path w="28586" h="21965" extrusionOk="0">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7806809" y="642224"/>
              <a:ext cx="1787716" cy="1159667"/>
            </a:xfrm>
            <a:custGeom>
              <a:avLst/>
              <a:gdLst/>
              <a:ahLst/>
              <a:cxnLst/>
              <a:rect l="l" t="t" r="r" b="b"/>
              <a:pathLst>
                <a:path w="18539" h="12026" extrusionOk="0">
                  <a:moveTo>
                    <a:pt x="18539" y="1"/>
                  </a:moveTo>
                  <a:lnTo>
                    <a:pt x="13" y="10772"/>
                  </a:lnTo>
                  <a:lnTo>
                    <a:pt x="1" y="12025"/>
                  </a:lnTo>
                  <a:lnTo>
                    <a:pt x="18539" y="1254"/>
                  </a:lnTo>
                  <a:lnTo>
                    <a:pt x="18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4403906" y="-283017"/>
              <a:ext cx="3404172" cy="2084913"/>
            </a:xfrm>
            <a:custGeom>
              <a:avLst/>
              <a:gdLst/>
              <a:ahLst/>
              <a:cxnLst/>
              <a:rect l="l" t="t" r="r" b="b"/>
              <a:pathLst>
                <a:path w="35302" h="21621" extrusionOk="0">
                  <a:moveTo>
                    <a:pt x="7" y="0"/>
                  </a:moveTo>
                  <a:lnTo>
                    <a:pt x="1" y="1247"/>
                  </a:lnTo>
                  <a:lnTo>
                    <a:pt x="35290" y="21620"/>
                  </a:lnTo>
                  <a:lnTo>
                    <a:pt x="35302" y="20367"/>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4404484" y="-1321755"/>
              <a:ext cx="5190055" cy="3002830"/>
            </a:xfrm>
            <a:custGeom>
              <a:avLst/>
              <a:gdLst/>
              <a:ahLst/>
              <a:cxnLst/>
              <a:rect l="l" t="t" r="r" b="b"/>
              <a:pathLst>
                <a:path w="53822" h="31140" extrusionOk="0">
                  <a:moveTo>
                    <a:pt x="18527" y="1"/>
                  </a:moveTo>
                  <a:lnTo>
                    <a:pt x="1" y="10772"/>
                  </a:lnTo>
                  <a:lnTo>
                    <a:pt x="35296" y="31139"/>
                  </a:lnTo>
                  <a:lnTo>
                    <a:pt x="53822" y="20368"/>
                  </a:lnTo>
                  <a:lnTo>
                    <a:pt x="18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4528203" y="-1259847"/>
              <a:ext cx="4976463" cy="2873325"/>
            </a:xfrm>
            <a:custGeom>
              <a:avLst/>
              <a:gdLst/>
              <a:ahLst/>
              <a:cxnLst/>
              <a:rect l="l" t="t" r="r" b="b"/>
              <a:pathLst>
                <a:path w="51607" h="29797" extrusionOk="0">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4923275" y="-1031984"/>
              <a:ext cx="4188051" cy="2418175"/>
            </a:xfrm>
            <a:custGeom>
              <a:avLst/>
              <a:gdLst/>
              <a:ahLst/>
              <a:cxnLst/>
              <a:rect l="l" t="t" r="r" b="b"/>
              <a:pathLst>
                <a:path w="43431" h="25077" extrusionOk="0">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6440595" y="1353392"/>
              <a:ext cx="816087" cy="550615"/>
            </a:xfrm>
            <a:custGeom>
              <a:avLst/>
              <a:gdLst/>
              <a:ahLst/>
              <a:cxnLst/>
              <a:rect l="l" t="t" r="r" b="b"/>
              <a:pathLst>
                <a:path w="8463" h="5710" extrusionOk="0">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4204104" y="58826"/>
              <a:ext cx="815991" cy="550519"/>
            </a:xfrm>
            <a:custGeom>
              <a:avLst/>
              <a:gdLst/>
              <a:ahLst/>
              <a:cxnLst/>
              <a:rect l="l" t="t" r="r" b="b"/>
              <a:pathLst>
                <a:path w="8462" h="5709" extrusionOk="0">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2206276" y="-334028"/>
              <a:ext cx="4710316" cy="4027881"/>
            </a:xfrm>
            <a:custGeom>
              <a:avLst/>
              <a:gdLst/>
              <a:ahLst/>
              <a:cxnLst/>
              <a:rect l="l" t="t" r="r" b="b"/>
              <a:pathLst>
                <a:path w="48847" h="41770" extrusionOk="0">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5278811" y="1596201"/>
              <a:ext cx="1736222" cy="2173725"/>
            </a:xfrm>
            <a:custGeom>
              <a:avLst/>
              <a:gdLst/>
              <a:ahLst/>
              <a:cxnLst/>
              <a:rect l="l" t="t" r="r" b="b"/>
              <a:pathLst>
                <a:path w="18005" h="22542" extrusionOk="0">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5679775" y="1838725"/>
              <a:ext cx="1559175" cy="1990229"/>
            </a:xfrm>
            <a:custGeom>
              <a:avLst/>
              <a:gdLst/>
              <a:ahLst/>
              <a:cxnLst/>
              <a:rect l="l" t="t" r="r" b="b"/>
              <a:pathLst>
                <a:path w="16156" h="20622" extrusionOk="0">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5793070" y="1990791"/>
              <a:ext cx="1332470" cy="1686946"/>
            </a:xfrm>
            <a:custGeom>
              <a:avLst/>
              <a:gdLst/>
              <a:ahLst/>
              <a:cxnLst/>
              <a:rect l="l" t="t" r="r" b="b"/>
              <a:pathLst>
                <a:path w="13818" h="17494" extrusionOk="0">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3874893" y="-2587585"/>
              <a:ext cx="112823" cy="2777088"/>
            </a:xfrm>
            <a:custGeom>
              <a:avLst/>
              <a:gdLst/>
              <a:ahLst/>
              <a:cxnLst/>
              <a:rect l="l" t="t" r="r" b="b"/>
              <a:pathLst>
                <a:path w="1170" h="28799" extrusionOk="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3776920" y="-2709665"/>
              <a:ext cx="307612" cy="308094"/>
            </a:xfrm>
            <a:custGeom>
              <a:avLst/>
              <a:gdLst/>
              <a:ahLst/>
              <a:cxnLst/>
              <a:rect l="l" t="t" r="r" b="b"/>
              <a:pathLst>
                <a:path w="3190" h="3195" extrusionOk="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3931497" y="2767145"/>
              <a:ext cx="814930" cy="550615"/>
            </a:xfrm>
            <a:custGeom>
              <a:avLst/>
              <a:gdLst/>
              <a:ahLst/>
              <a:cxnLst/>
              <a:rect l="l" t="t" r="r" b="b"/>
              <a:pathLst>
                <a:path w="8451" h="5710" extrusionOk="0">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1695584" y="1473061"/>
              <a:ext cx="814833" cy="550519"/>
            </a:xfrm>
            <a:custGeom>
              <a:avLst/>
              <a:gdLst/>
              <a:ahLst/>
              <a:cxnLst/>
              <a:rect l="l" t="t" r="r" b="b"/>
              <a:pathLst>
                <a:path w="8450" h="5709" extrusionOk="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16096" y="3508109"/>
              <a:ext cx="1786655" cy="1159571"/>
            </a:xfrm>
            <a:custGeom>
              <a:avLst/>
              <a:gdLst/>
              <a:ahLst/>
              <a:cxnLst/>
              <a:rect l="l" t="t" r="r" b="b"/>
              <a:pathLst>
                <a:path w="18528" h="12025" extrusionOk="0">
                  <a:moveTo>
                    <a:pt x="18527" y="0"/>
                  </a:moveTo>
                  <a:lnTo>
                    <a:pt x="1" y="10778"/>
                  </a:lnTo>
                  <a:lnTo>
                    <a:pt x="1" y="12025"/>
                  </a:lnTo>
                  <a:lnTo>
                    <a:pt x="18527" y="1253"/>
                  </a:lnTo>
                  <a:lnTo>
                    <a:pt x="18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587964" y="2582772"/>
              <a:ext cx="3404172" cy="2084913"/>
            </a:xfrm>
            <a:custGeom>
              <a:avLst/>
              <a:gdLst/>
              <a:ahLst/>
              <a:cxnLst/>
              <a:rect l="l" t="t" r="r" b="b"/>
              <a:pathLst>
                <a:path w="35302" h="21621" extrusionOk="0">
                  <a:moveTo>
                    <a:pt x="7" y="1"/>
                  </a:moveTo>
                  <a:lnTo>
                    <a:pt x="1" y="1254"/>
                  </a:lnTo>
                  <a:lnTo>
                    <a:pt x="35302" y="21621"/>
                  </a:lnTo>
                  <a:lnTo>
                    <a:pt x="35302" y="2037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587386" y="1544130"/>
              <a:ext cx="5190152" cy="3003312"/>
            </a:xfrm>
            <a:custGeom>
              <a:avLst/>
              <a:gdLst/>
              <a:ahLst/>
              <a:cxnLst/>
              <a:rect l="l" t="t" r="r" b="b"/>
              <a:pathLst>
                <a:path w="53823" h="31145" extrusionOk="0">
                  <a:moveTo>
                    <a:pt x="18527" y="0"/>
                  </a:moveTo>
                  <a:lnTo>
                    <a:pt x="1" y="10772"/>
                  </a:lnTo>
                  <a:lnTo>
                    <a:pt x="35296" y="31145"/>
                  </a:lnTo>
                  <a:lnTo>
                    <a:pt x="53822" y="20367"/>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463088" y="1606519"/>
              <a:ext cx="4976463" cy="2872843"/>
            </a:xfrm>
            <a:custGeom>
              <a:avLst/>
              <a:gdLst/>
              <a:ahLst/>
              <a:cxnLst/>
              <a:rect l="l" t="t" r="r" b="b"/>
              <a:pathLst>
                <a:path w="51607" h="29792" extrusionOk="0">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68595" y="1834961"/>
              <a:ext cx="4188051" cy="2417597"/>
            </a:xfrm>
            <a:custGeom>
              <a:avLst/>
              <a:gdLst/>
              <a:ahLst/>
              <a:cxnLst/>
              <a:rect l="l" t="t" r="r" b="b"/>
              <a:pathLst>
                <a:path w="43431" h="25071" extrusionOk="0">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98805" y="1701020"/>
              <a:ext cx="2016737" cy="487357"/>
            </a:xfrm>
            <a:custGeom>
              <a:avLst/>
              <a:gdLst/>
              <a:ahLst/>
              <a:cxnLst/>
              <a:rect l="l" t="t" r="r" b="b"/>
              <a:pathLst>
                <a:path w="20914" h="5054" extrusionOk="0">
                  <a:moveTo>
                    <a:pt x="8747" y="0"/>
                  </a:moveTo>
                  <a:lnTo>
                    <a:pt x="1" y="5053"/>
                  </a:lnTo>
                  <a:lnTo>
                    <a:pt x="20914" y="5053"/>
                  </a:lnTo>
                  <a:lnTo>
                    <a:pt x="12155"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456820" y="2574768"/>
              <a:ext cx="4861422" cy="877899"/>
            </a:xfrm>
            <a:custGeom>
              <a:avLst/>
              <a:gdLst/>
              <a:ahLst/>
              <a:cxnLst/>
              <a:rect l="l" t="t" r="r" b="b"/>
              <a:pathLst>
                <a:path w="50414" h="9104" extrusionOk="0">
                  <a:moveTo>
                    <a:pt x="1" y="1"/>
                  </a:moveTo>
                  <a:lnTo>
                    <a:pt x="15766" y="9103"/>
                  </a:lnTo>
                  <a:lnTo>
                    <a:pt x="50414" y="9103"/>
                  </a:lnTo>
                  <a:lnTo>
                    <a:pt x="34648"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4826460" y="-955227"/>
              <a:ext cx="2744012" cy="487357"/>
            </a:xfrm>
            <a:custGeom>
              <a:avLst/>
              <a:gdLst/>
              <a:ahLst/>
              <a:cxnLst/>
              <a:rect l="l" t="t" r="r" b="b"/>
              <a:pathLst>
                <a:path w="28456" h="5054" extrusionOk="0">
                  <a:moveTo>
                    <a:pt x="8759" y="0"/>
                  </a:moveTo>
                  <a:lnTo>
                    <a:pt x="1" y="5053"/>
                  </a:lnTo>
                  <a:lnTo>
                    <a:pt x="28455" y="5053"/>
                  </a:lnTo>
                  <a:lnTo>
                    <a:pt x="19697"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4897529" y="-82057"/>
              <a:ext cx="4607136" cy="877899"/>
            </a:xfrm>
            <a:custGeom>
              <a:avLst/>
              <a:gdLst/>
              <a:ahLst/>
              <a:cxnLst/>
              <a:rect l="l" t="t" r="r" b="b"/>
              <a:pathLst>
                <a:path w="47777" h="9104" extrusionOk="0">
                  <a:moveTo>
                    <a:pt x="0" y="0"/>
                  </a:moveTo>
                  <a:lnTo>
                    <a:pt x="15765" y="9103"/>
                  </a:lnTo>
                  <a:lnTo>
                    <a:pt x="45146" y="9103"/>
                  </a:lnTo>
                  <a:lnTo>
                    <a:pt x="47777" y="7577"/>
                  </a:lnTo>
                  <a:lnTo>
                    <a:pt x="34648"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68007" y="-103408"/>
              <a:ext cx="3582278" cy="2753077"/>
            </a:xfrm>
            <a:custGeom>
              <a:avLst/>
              <a:gdLst/>
              <a:ahLst/>
              <a:cxnLst/>
              <a:rect l="l" t="t" r="r" b="b"/>
              <a:pathLst>
                <a:path w="37149" h="28550" extrusionOk="0">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4786442" y="325068"/>
              <a:ext cx="698635" cy="407802"/>
            </a:xfrm>
            <a:custGeom>
              <a:avLst/>
              <a:gdLst/>
              <a:ahLst/>
              <a:cxnLst/>
              <a:rect l="l" t="t" r="r" b="b"/>
              <a:pathLst>
                <a:path w="7245" h="4229" extrusionOk="0">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7788675" y="1681550"/>
              <a:ext cx="35725" cy="120850"/>
            </a:xfrm>
            <a:custGeom>
              <a:avLst/>
              <a:gdLst/>
              <a:ahLst/>
              <a:cxnLst/>
              <a:rect l="l" t="t" r="r" b="b"/>
              <a:pathLst>
                <a:path w="1429" h="4834" extrusionOk="0">
                  <a:moveTo>
                    <a:pt x="762" y="0"/>
                  </a:moveTo>
                  <a:lnTo>
                    <a:pt x="1429" y="1048"/>
                  </a:lnTo>
                  <a:lnTo>
                    <a:pt x="762" y="4834"/>
                  </a:lnTo>
                  <a:lnTo>
                    <a:pt x="0" y="2453"/>
                  </a:lnTo>
                  <a:close/>
                </a:path>
              </a:pathLst>
            </a:custGeom>
            <a:solidFill>
              <a:schemeClr val="lt1"/>
            </a:solidFill>
            <a:ln>
              <a:noFill/>
            </a:ln>
          </p:spPr>
        </p:sp>
        <p:grpSp>
          <p:nvGrpSpPr>
            <p:cNvPr id="1406" name="Google Shape;1406;p48"/>
            <p:cNvGrpSpPr/>
            <p:nvPr/>
          </p:nvGrpSpPr>
          <p:grpSpPr>
            <a:xfrm>
              <a:off x="4142325" y="68238"/>
              <a:ext cx="1641200" cy="1382375"/>
              <a:chOff x="8012650" y="-2146075"/>
              <a:chExt cx="1641200" cy="1382375"/>
            </a:xfrm>
          </p:grpSpPr>
          <p:sp>
            <p:nvSpPr>
              <p:cNvPr id="1407" name="Google Shape;1407;p48"/>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48"/>
            <p:cNvGrpSpPr/>
            <p:nvPr/>
          </p:nvGrpSpPr>
          <p:grpSpPr>
            <a:xfrm>
              <a:off x="4142325" y="58813"/>
              <a:ext cx="1641200" cy="1382375"/>
              <a:chOff x="8012650" y="-2146075"/>
              <a:chExt cx="1641200" cy="1382375"/>
            </a:xfrm>
          </p:grpSpPr>
          <p:sp>
            <p:nvSpPr>
              <p:cNvPr id="1412" name="Google Shape;1412;p48"/>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1731;p58">
            <a:extLst>
              <a:ext uri="{FF2B5EF4-FFF2-40B4-BE49-F238E27FC236}">
                <a16:creationId xmlns:a16="http://schemas.microsoft.com/office/drawing/2014/main" id="{1652115D-CE8E-442C-AC15-6257FCAE1527}"/>
              </a:ext>
            </a:extLst>
          </p:cNvPr>
          <p:cNvGrpSpPr/>
          <p:nvPr/>
        </p:nvGrpSpPr>
        <p:grpSpPr>
          <a:xfrm rot="2678364">
            <a:off x="-4662418" y="-275892"/>
            <a:ext cx="4192503" cy="2204922"/>
            <a:chOff x="367875" y="254546"/>
            <a:chExt cx="8787473" cy="4621508"/>
          </a:xfrm>
        </p:grpSpPr>
        <p:sp>
          <p:nvSpPr>
            <p:cNvPr id="64" name="Google Shape;1732;p58">
              <a:extLst>
                <a:ext uri="{FF2B5EF4-FFF2-40B4-BE49-F238E27FC236}">
                  <a16:creationId xmlns:a16="http://schemas.microsoft.com/office/drawing/2014/main" id="{DD48E618-D456-4F8B-BA3D-4C64EFAE9181}"/>
                </a:ext>
              </a:extLst>
            </p:cNvPr>
            <p:cNvSpPr/>
            <p:nvPr/>
          </p:nvSpPr>
          <p:spPr>
            <a:xfrm rot="537699">
              <a:off x="603468" y="1226840"/>
              <a:ext cx="175583" cy="151699"/>
            </a:xfrm>
            <a:custGeom>
              <a:avLst/>
              <a:gdLst/>
              <a:ahLst/>
              <a:cxnLst/>
              <a:rect l="l" t="t" r="r" b="b"/>
              <a:pathLst>
                <a:path w="2977" h="2572" extrusionOk="0">
                  <a:moveTo>
                    <a:pt x="2977" y="0"/>
                  </a:moveTo>
                  <a:lnTo>
                    <a:pt x="2667" y="1619"/>
                  </a:lnTo>
                  <a:lnTo>
                    <a:pt x="0" y="2572"/>
                  </a:lnTo>
                  <a:lnTo>
                    <a:pt x="214" y="976"/>
                  </a:lnTo>
                  <a:close/>
                </a:path>
              </a:pathLst>
            </a:custGeom>
            <a:solidFill>
              <a:schemeClr val="lt1"/>
            </a:solidFill>
            <a:ln>
              <a:noFill/>
            </a:ln>
          </p:spPr>
        </p:sp>
        <p:sp>
          <p:nvSpPr>
            <p:cNvPr id="65" name="Google Shape;1733;p58">
              <a:extLst>
                <a:ext uri="{FF2B5EF4-FFF2-40B4-BE49-F238E27FC236}">
                  <a16:creationId xmlns:a16="http://schemas.microsoft.com/office/drawing/2014/main" id="{BD408C68-3FCD-41E0-BA5C-9E4D2D354C41}"/>
                </a:ext>
              </a:extLst>
            </p:cNvPr>
            <p:cNvSpPr/>
            <p:nvPr/>
          </p:nvSpPr>
          <p:spPr>
            <a:xfrm rot="3446853" flipH="1">
              <a:off x="1230442" y="3066209"/>
              <a:ext cx="83905" cy="217036"/>
            </a:xfrm>
            <a:custGeom>
              <a:avLst/>
              <a:gdLst/>
              <a:ahLst/>
              <a:cxnLst/>
              <a:rect l="l" t="t" r="r" b="b"/>
              <a:pathLst>
                <a:path w="266" h="688" extrusionOk="0">
                  <a:moveTo>
                    <a:pt x="266" y="1"/>
                  </a:moveTo>
                  <a:lnTo>
                    <a:pt x="1" y="158"/>
                  </a:lnTo>
                  <a:lnTo>
                    <a:pt x="1" y="688"/>
                  </a:lnTo>
                  <a:lnTo>
                    <a:pt x="266" y="541"/>
                  </a:lnTo>
                  <a:lnTo>
                    <a:pt x="266" y="1"/>
                  </a:lnTo>
                  <a:close/>
                </a:path>
              </a:pathLst>
            </a:custGeom>
            <a:solidFill>
              <a:srgbClr val="9498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34;p58">
              <a:extLst>
                <a:ext uri="{FF2B5EF4-FFF2-40B4-BE49-F238E27FC236}">
                  <a16:creationId xmlns:a16="http://schemas.microsoft.com/office/drawing/2014/main" id="{06A144A8-01B4-46BF-BB95-114BBCD24594}"/>
                </a:ext>
              </a:extLst>
            </p:cNvPr>
            <p:cNvSpPr/>
            <p:nvPr/>
          </p:nvSpPr>
          <p:spPr>
            <a:xfrm rot="4761902" flipH="1">
              <a:off x="1673491" y="986318"/>
              <a:ext cx="693654" cy="1358655"/>
            </a:xfrm>
            <a:custGeom>
              <a:avLst/>
              <a:gdLst/>
              <a:ahLst/>
              <a:cxnLst/>
              <a:rect l="l" t="t" r="r" b="b"/>
              <a:pathLst>
                <a:path w="2199" h="4307" extrusionOk="0">
                  <a:moveTo>
                    <a:pt x="2199" y="11"/>
                  </a:moveTo>
                  <a:lnTo>
                    <a:pt x="2199" y="13"/>
                  </a:lnTo>
                  <a:lnTo>
                    <a:pt x="2199" y="13"/>
                  </a:lnTo>
                  <a:cubicBezTo>
                    <a:pt x="2199" y="12"/>
                    <a:pt x="2199" y="11"/>
                    <a:pt x="2199" y="11"/>
                  </a:cubicBezTo>
                  <a:close/>
                  <a:moveTo>
                    <a:pt x="20" y="1"/>
                  </a:moveTo>
                  <a:lnTo>
                    <a:pt x="0" y="3671"/>
                  </a:lnTo>
                  <a:cubicBezTo>
                    <a:pt x="0" y="3838"/>
                    <a:pt x="98" y="4005"/>
                    <a:pt x="324" y="4123"/>
                  </a:cubicBezTo>
                  <a:cubicBezTo>
                    <a:pt x="540" y="4245"/>
                    <a:pt x="820" y="4307"/>
                    <a:pt x="1098" y="4307"/>
                  </a:cubicBezTo>
                  <a:cubicBezTo>
                    <a:pt x="1377" y="4307"/>
                    <a:pt x="1654" y="4245"/>
                    <a:pt x="1865" y="4123"/>
                  </a:cubicBezTo>
                  <a:cubicBezTo>
                    <a:pt x="2071" y="4005"/>
                    <a:pt x="2189" y="3838"/>
                    <a:pt x="2189" y="3681"/>
                  </a:cubicBezTo>
                  <a:lnTo>
                    <a:pt x="2199" y="13"/>
                  </a:lnTo>
                  <a:lnTo>
                    <a:pt x="2199" y="13"/>
                  </a:lnTo>
                  <a:cubicBezTo>
                    <a:pt x="2198" y="179"/>
                    <a:pt x="2090" y="345"/>
                    <a:pt x="1885" y="452"/>
                  </a:cubicBezTo>
                  <a:cubicBezTo>
                    <a:pt x="1669" y="575"/>
                    <a:pt x="1389" y="636"/>
                    <a:pt x="1109" y="636"/>
                  </a:cubicBezTo>
                  <a:cubicBezTo>
                    <a:pt x="830" y="636"/>
                    <a:pt x="550" y="575"/>
                    <a:pt x="334" y="452"/>
                  </a:cubicBezTo>
                  <a:cubicBezTo>
                    <a:pt x="128" y="334"/>
                    <a:pt x="20" y="158"/>
                    <a:pt x="2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35;p58">
              <a:extLst>
                <a:ext uri="{FF2B5EF4-FFF2-40B4-BE49-F238E27FC236}">
                  <a16:creationId xmlns:a16="http://schemas.microsoft.com/office/drawing/2014/main" id="{F15C87C1-8427-4462-924A-0F2D9D9FE076}"/>
                </a:ext>
              </a:extLst>
            </p:cNvPr>
            <p:cNvSpPr/>
            <p:nvPr/>
          </p:nvSpPr>
          <p:spPr>
            <a:xfrm rot="4761902" flipH="1">
              <a:off x="1819979" y="1020735"/>
              <a:ext cx="195573" cy="1180425"/>
            </a:xfrm>
            <a:custGeom>
              <a:avLst/>
              <a:gdLst/>
              <a:ahLst/>
              <a:cxnLst/>
              <a:rect l="l" t="t" r="r" b="b"/>
              <a:pathLst>
                <a:path w="620" h="3742" extrusionOk="0">
                  <a:moveTo>
                    <a:pt x="619" y="0"/>
                  </a:moveTo>
                  <a:lnTo>
                    <a:pt x="619" y="0"/>
                  </a:lnTo>
                  <a:cubicBezTo>
                    <a:pt x="463" y="49"/>
                    <a:pt x="293" y="71"/>
                    <a:pt x="115" y="71"/>
                  </a:cubicBezTo>
                  <a:cubicBezTo>
                    <a:pt x="81" y="71"/>
                    <a:pt x="46" y="70"/>
                    <a:pt x="11" y="69"/>
                  </a:cubicBezTo>
                  <a:lnTo>
                    <a:pt x="1" y="3739"/>
                  </a:lnTo>
                  <a:cubicBezTo>
                    <a:pt x="34" y="3741"/>
                    <a:pt x="66" y="3741"/>
                    <a:pt x="99" y="3741"/>
                  </a:cubicBezTo>
                  <a:cubicBezTo>
                    <a:pt x="274" y="3741"/>
                    <a:pt x="451" y="3718"/>
                    <a:pt x="600" y="3660"/>
                  </a:cubicBezTo>
                  <a:lnTo>
                    <a:pt x="619" y="0"/>
                  </a:ln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36;p58">
              <a:extLst>
                <a:ext uri="{FF2B5EF4-FFF2-40B4-BE49-F238E27FC236}">
                  <a16:creationId xmlns:a16="http://schemas.microsoft.com/office/drawing/2014/main" id="{798614C6-99DE-4B13-AFD0-A611FC27E0DA}"/>
                </a:ext>
              </a:extLst>
            </p:cNvPr>
            <p:cNvSpPr/>
            <p:nvPr/>
          </p:nvSpPr>
          <p:spPr>
            <a:xfrm rot="4761902" flipH="1">
              <a:off x="1866719" y="1193724"/>
              <a:ext cx="176647" cy="1192096"/>
            </a:xfrm>
            <a:custGeom>
              <a:avLst/>
              <a:gdLst/>
              <a:ahLst/>
              <a:cxnLst/>
              <a:rect l="l" t="t" r="r" b="b"/>
              <a:pathLst>
                <a:path w="560" h="3779" extrusionOk="0">
                  <a:moveTo>
                    <a:pt x="10" y="1"/>
                  </a:moveTo>
                  <a:lnTo>
                    <a:pt x="0" y="3671"/>
                  </a:lnTo>
                  <a:cubicBezTo>
                    <a:pt x="167" y="3730"/>
                    <a:pt x="354" y="3769"/>
                    <a:pt x="550" y="3779"/>
                  </a:cubicBezTo>
                  <a:lnTo>
                    <a:pt x="560" y="109"/>
                  </a:lnTo>
                  <a:cubicBezTo>
                    <a:pt x="363" y="99"/>
                    <a:pt x="167" y="59"/>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37;p58">
              <a:extLst>
                <a:ext uri="{FF2B5EF4-FFF2-40B4-BE49-F238E27FC236}">
                  <a16:creationId xmlns:a16="http://schemas.microsoft.com/office/drawing/2014/main" id="{CACD3840-67CC-4E18-A894-5886A5662CDA}"/>
                </a:ext>
              </a:extLst>
            </p:cNvPr>
            <p:cNvSpPr/>
            <p:nvPr/>
          </p:nvSpPr>
          <p:spPr>
            <a:xfrm rot="4761902" flipH="1">
              <a:off x="2006320" y="1268237"/>
              <a:ext cx="155197" cy="1325217"/>
            </a:xfrm>
            <a:custGeom>
              <a:avLst/>
              <a:gdLst/>
              <a:ahLst/>
              <a:cxnLst/>
              <a:rect l="l" t="t" r="r" b="b"/>
              <a:pathLst>
                <a:path w="492" h="4201" extrusionOk="0">
                  <a:moveTo>
                    <a:pt x="10" y="1"/>
                  </a:moveTo>
                  <a:lnTo>
                    <a:pt x="1" y="3671"/>
                  </a:lnTo>
                  <a:cubicBezTo>
                    <a:pt x="1" y="3848"/>
                    <a:pt x="99" y="4005"/>
                    <a:pt x="324" y="4122"/>
                  </a:cubicBezTo>
                  <a:cubicBezTo>
                    <a:pt x="364" y="4152"/>
                    <a:pt x="432" y="4171"/>
                    <a:pt x="481" y="4201"/>
                  </a:cubicBezTo>
                  <a:lnTo>
                    <a:pt x="491" y="531"/>
                  </a:lnTo>
                  <a:cubicBezTo>
                    <a:pt x="442" y="511"/>
                    <a:pt x="383" y="481"/>
                    <a:pt x="334" y="452"/>
                  </a:cubicBezTo>
                  <a:cubicBezTo>
                    <a:pt x="128" y="334"/>
                    <a:pt x="10" y="158"/>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38;p58">
              <a:extLst>
                <a:ext uri="{FF2B5EF4-FFF2-40B4-BE49-F238E27FC236}">
                  <a16:creationId xmlns:a16="http://schemas.microsoft.com/office/drawing/2014/main" id="{B555ABE2-3EEC-4B86-858D-9CB58D990DD8}"/>
                </a:ext>
              </a:extLst>
            </p:cNvPr>
            <p:cNvSpPr/>
            <p:nvPr/>
          </p:nvSpPr>
          <p:spPr>
            <a:xfrm rot="4761902" flipH="1">
              <a:off x="2305212" y="1342159"/>
              <a:ext cx="758635" cy="400625"/>
            </a:xfrm>
            <a:custGeom>
              <a:avLst/>
              <a:gdLst/>
              <a:ahLst/>
              <a:cxnLst/>
              <a:rect l="l" t="t" r="r" b="b"/>
              <a:pathLst>
                <a:path w="2405" h="1270" extrusionOk="0">
                  <a:moveTo>
                    <a:pt x="1206" y="1"/>
                  </a:moveTo>
                  <a:cubicBezTo>
                    <a:pt x="928" y="1"/>
                    <a:pt x="648" y="64"/>
                    <a:pt x="432" y="192"/>
                  </a:cubicBezTo>
                  <a:cubicBezTo>
                    <a:pt x="0" y="437"/>
                    <a:pt x="0" y="840"/>
                    <a:pt x="432" y="1085"/>
                  </a:cubicBezTo>
                  <a:cubicBezTo>
                    <a:pt x="648" y="1208"/>
                    <a:pt x="928" y="1269"/>
                    <a:pt x="1206" y="1269"/>
                  </a:cubicBezTo>
                  <a:cubicBezTo>
                    <a:pt x="1485" y="1269"/>
                    <a:pt x="1762" y="1208"/>
                    <a:pt x="1973" y="1085"/>
                  </a:cubicBezTo>
                  <a:cubicBezTo>
                    <a:pt x="2405" y="840"/>
                    <a:pt x="2405" y="437"/>
                    <a:pt x="1973" y="192"/>
                  </a:cubicBezTo>
                  <a:cubicBezTo>
                    <a:pt x="1762" y="64"/>
                    <a:pt x="1485" y="1"/>
                    <a:pt x="1206"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39;p58">
              <a:extLst>
                <a:ext uri="{FF2B5EF4-FFF2-40B4-BE49-F238E27FC236}">
                  <a16:creationId xmlns:a16="http://schemas.microsoft.com/office/drawing/2014/main" id="{62FF6484-42F3-4041-9509-6EB00EB1F072}"/>
                </a:ext>
              </a:extLst>
            </p:cNvPr>
            <p:cNvSpPr/>
            <p:nvPr/>
          </p:nvSpPr>
          <p:spPr>
            <a:xfrm rot="4761902" flipH="1">
              <a:off x="1405374" y="1297696"/>
              <a:ext cx="997109" cy="776645"/>
            </a:xfrm>
            <a:custGeom>
              <a:avLst/>
              <a:gdLst/>
              <a:ahLst/>
              <a:cxnLst/>
              <a:rect l="l" t="t" r="r" b="b"/>
              <a:pathLst>
                <a:path w="3161" h="2462" extrusionOk="0">
                  <a:moveTo>
                    <a:pt x="491" y="1"/>
                  </a:moveTo>
                  <a:lnTo>
                    <a:pt x="1" y="1542"/>
                  </a:lnTo>
                  <a:cubicBezTo>
                    <a:pt x="1" y="1777"/>
                    <a:pt x="158" y="2013"/>
                    <a:pt x="472" y="2189"/>
                  </a:cubicBezTo>
                  <a:cubicBezTo>
                    <a:pt x="781" y="2371"/>
                    <a:pt x="1186" y="2462"/>
                    <a:pt x="1589" y="2462"/>
                  </a:cubicBezTo>
                  <a:cubicBezTo>
                    <a:pt x="1993" y="2462"/>
                    <a:pt x="2395" y="2371"/>
                    <a:pt x="2699" y="2189"/>
                  </a:cubicBezTo>
                  <a:cubicBezTo>
                    <a:pt x="3004" y="2023"/>
                    <a:pt x="3161" y="1787"/>
                    <a:pt x="3161" y="1552"/>
                  </a:cubicBezTo>
                  <a:lnTo>
                    <a:pt x="2690" y="11"/>
                  </a:lnTo>
                  <a:cubicBezTo>
                    <a:pt x="2690" y="168"/>
                    <a:pt x="2582" y="344"/>
                    <a:pt x="2356" y="452"/>
                  </a:cubicBezTo>
                  <a:cubicBezTo>
                    <a:pt x="2140" y="575"/>
                    <a:pt x="1860" y="636"/>
                    <a:pt x="1582" y="636"/>
                  </a:cubicBezTo>
                  <a:cubicBezTo>
                    <a:pt x="1303" y="636"/>
                    <a:pt x="1026" y="575"/>
                    <a:pt x="815" y="452"/>
                  </a:cubicBezTo>
                  <a:cubicBezTo>
                    <a:pt x="599" y="325"/>
                    <a:pt x="491" y="15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40;p58">
              <a:extLst>
                <a:ext uri="{FF2B5EF4-FFF2-40B4-BE49-F238E27FC236}">
                  <a16:creationId xmlns:a16="http://schemas.microsoft.com/office/drawing/2014/main" id="{40E13363-618B-4756-B418-9DAC21859A8F}"/>
                </a:ext>
              </a:extLst>
            </p:cNvPr>
            <p:cNvSpPr/>
            <p:nvPr/>
          </p:nvSpPr>
          <p:spPr>
            <a:xfrm rot="4761902" flipH="1">
              <a:off x="1672939" y="1301989"/>
              <a:ext cx="276011" cy="601253"/>
            </a:xfrm>
            <a:custGeom>
              <a:avLst/>
              <a:gdLst/>
              <a:ahLst/>
              <a:cxnLst/>
              <a:rect l="l" t="t" r="r" b="b"/>
              <a:pathLst>
                <a:path w="875" h="1906" extrusionOk="0">
                  <a:moveTo>
                    <a:pt x="658" y="0"/>
                  </a:moveTo>
                  <a:cubicBezTo>
                    <a:pt x="495" y="52"/>
                    <a:pt x="318" y="81"/>
                    <a:pt x="125" y="81"/>
                  </a:cubicBezTo>
                  <a:cubicBezTo>
                    <a:pt x="97" y="81"/>
                    <a:pt x="69" y="80"/>
                    <a:pt x="40" y="79"/>
                  </a:cubicBezTo>
                  <a:lnTo>
                    <a:pt x="1" y="1904"/>
                  </a:lnTo>
                  <a:cubicBezTo>
                    <a:pt x="30" y="1905"/>
                    <a:pt x="60" y="1906"/>
                    <a:pt x="90" y="1906"/>
                  </a:cubicBezTo>
                  <a:cubicBezTo>
                    <a:pt x="356" y="1906"/>
                    <a:pt x="627" y="1867"/>
                    <a:pt x="874" y="1796"/>
                  </a:cubicBezTo>
                  <a:lnTo>
                    <a:pt x="658"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41;p58">
              <a:extLst>
                <a:ext uri="{FF2B5EF4-FFF2-40B4-BE49-F238E27FC236}">
                  <a16:creationId xmlns:a16="http://schemas.microsoft.com/office/drawing/2014/main" id="{BDFBD574-B716-48EB-AE49-6E1E45F4AB04}"/>
                </a:ext>
              </a:extLst>
            </p:cNvPr>
            <p:cNvSpPr/>
            <p:nvPr/>
          </p:nvSpPr>
          <p:spPr>
            <a:xfrm rot="4761902" flipH="1">
              <a:off x="1729265" y="1545229"/>
              <a:ext cx="260239" cy="610086"/>
            </a:xfrm>
            <a:custGeom>
              <a:avLst/>
              <a:gdLst/>
              <a:ahLst/>
              <a:cxnLst/>
              <a:rect l="l" t="t" r="r" b="b"/>
              <a:pathLst>
                <a:path w="825" h="1934" extrusionOk="0">
                  <a:moveTo>
                    <a:pt x="285" y="1"/>
                  </a:moveTo>
                  <a:lnTo>
                    <a:pt x="0" y="1777"/>
                  </a:lnTo>
                  <a:cubicBezTo>
                    <a:pt x="236" y="1875"/>
                    <a:pt x="511" y="1924"/>
                    <a:pt x="795" y="1934"/>
                  </a:cubicBezTo>
                  <a:lnTo>
                    <a:pt x="825" y="109"/>
                  </a:lnTo>
                  <a:cubicBezTo>
                    <a:pt x="628" y="99"/>
                    <a:pt x="432" y="60"/>
                    <a:pt x="285"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42;p58">
              <a:extLst>
                <a:ext uri="{FF2B5EF4-FFF2-40B4-BE49-F238E27FC236}">
                  <a16:creationId xmlns:a16="http://schemas.microsoft.com/office/drawing/2014/main" id="{41BA02E4-117C-4740-9388-7232CC9A3F87}"/>
                </a:ext>
              </a:extLst>
            </p:cNvPr>
            <p:cNvSpPr/>
            <p:nvPr/>
          </p:nvSpPr>
          <p:spPr>
            <a:xfrm rot="4761902" flipH="1">
              <a:off x="1848684" y="1659523"/>
              <a:ext cx="306924" cy="727750"/>
            </a:xfrm>
            <a:custGeom>
              <a:avLst/>
              <a:gdLst/>
              <a:ahLst/>
              <a:cxnLst/>
              <a:rect l="l" t="t" r="r" b="b"/>
              <a:pathLst>
                <a:path w="973" h="2307" extrusionOk="0">
                  <a:moveTo>
                    <a:pt x="491" y="1"/>
                  </a:moveTo>
                  <a:lnTo>
                    <a:pt x="1" y="1542"/>
                  </a:lnTo>
                  <a:cubicBezTo>
                    <a:pt x="1" y="1777"/>
                    <a:pt x="167" y="2013"/>
                    <a:pt x="472" y="2199"/>
                  </a:cubicBezTo>
                  <a:cubicBezTo>
                    <a:pt x="540" y="2248"/>
                    <a:pt x="619" y="2268"/>
                    <a:pt x="688" y="2307"/>
                  </a:cubicBezTo>
                  <a:lnTo>
                    <a:pt x="972" y="531"/>
                  </a:lnTo>
                  <a:cubicBezTo>
                    <a:pt x="923" y="501"/>
                    <a:pt x="864" y="482"/>
                    <a:pt x="815" y="452"/>
                  </a:cubicBezTo>
                  <a:cubicBezTo>
                    <a:pt x="609" y="334"/>
                    <a:pt x="491" y="158"/>
                    <a:pt x="491"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43;p58">
              <a:extLst>
                <a:ext uri="{FF2B5EF4-FFF2-40B4-BE49-F238E27FC236}">
                  <a16:creationId xmlns:a16="http://schemas.microsoft.com/office/drawing/2014/main" id="{68745530-A0AE-4C1E-8618-EDCA50C620C4}"/>
                </a:ext>
              </a:extLst>
            </p:cNvPr>
            <p:cNvSpPr/>
            <p:nvPr/>
          </p:nvSpPr>
          <p:spPr>
            <a:xfrm rot="4761902" flipH="1">
              <a:off x="1917695" y="1416224"/>
              <a:ext cx="758635" cy="398101"/>
            </a:xfrm>
            <a:custGeom>
              <a:avLst/>
              <a:gdLst/>
              <a:ahLst/>
              <a:cxnLst/>
              <a:rect l="l" t="t" r="r" b="b"/>
              <a:pathLst>
                <a:path w="2405" h="1262" extrusionOk="0">
                  <a:moveTo>
                    <a:pt x="1206" y="0"/>
                  </a:moveTo>
                  <a:cubicBezTo>
                    <a:pt x="928" y="0"/>
                    <a:pt x="648" y="62"/>
                    <a:pt x="432" y="184"/>
                  </a:cubicBezTo>
                  <a:cubicBezTo>
                    <a:pt x="0" y="430"/>
                    <a:pt x="0" y="832"/>
                    <a:pt x="432" y="1077"/>
                  </a:cubicBezTo>
                  <a:cubicBezTo>
                    <a:pt x="648" y="1200"/>
                    <a:pt x="928" y="1261"/>
                    <a:pt x="1206" y="1261"/>
                  </a:cubicBezTo>
                  <a:cubicBezTo>
                    <a:pt x="1485" y="1261"/>
                    <a:pt x="1762" y="1200"/>
                    <a:pt x="1973" y="1077"/>
                  </a:cubicBezTo>
                  <a:cubicBezTo>
                    <a:pt x="2405" y="832"/>
                    <a:pt x="2405" y="430"/>
                    <a:pt x="1973" y="184"/>
                  </a:cubicBezTo>
                  <a:cubicBezTo>
                    <a:pt x="1762" y="62"/>
                    <a:pt x="1485" y="0"/>
                    <a:pt x="1206" y="0"/>
                  </a:cubicBezTo>
                  <a:close/>
                </a:path>
              </a:pathLst>
            </a:custGeom>
            <a:solidFill>
              <a:srgbClr val="B8BE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44;p58">
              <a:extLst>
                <a:ext uri="{FF2B5EF4-FFF2-40B4-BE49-F238E27FC236}">
                  <a16:creationId xmlns:a16="http://schemas.microsoft.com/office/drawing/2014/main" id="{8C23C1AD-5F3D-4C67-B229-418EF9CF01F6}"/>
                </a:ext>
              </a:extLst>
            </p:cNvPr>
            <p:cNvSpPr/>
            <p:nvPr/>
          </p:nvSpPr>
          <p:spPr>
            <a:xfrm rot="4761902" flipH="1">
              <a:off x="2455345" y="839430"/>
              <a:ext cx="693654" cy="1358655"/>
            </a:xfrm>
            <a:custGeom>
              <a:avLst/>
              <a:gdLst/>
              <a:ahLst/>
              <a:cxnLst/>
              <a:rect l="l" t="t" r="r" b="b"/>
              <a:pathLst>
                <a:path w="2199" h="4307" extrusionOk="0">
                  <a:moveTo>
                    <a:pt x="2199" y="11"/>
                  </a:moveTo>
                  <a:lnTo>
                    <a:pt x="2199" y="12"/>
                  </a:lnTo>
                  <a:lnTo>
                    <a:pt x="2199" y="12"/>
                  </a:lnTo>
                  <a:cubicBezTo>
                    <a:pt x="2199" y="12"/>
                    <a:pt x="2199" y="11"/>
                    <a:pt x="2199" y="11"/>
                  </a:cubicBezTo>
                  <a:close/>
                  <a:moveTo>
                    <a:pt x="20" y="1"/>
                  </a:moveTo>
                  <a:lnTo>
                    <a:pt x="0" y="3661"/>
                  </a:lnTo>
                  <a:cubicBezTo>
                    <a:pt x="0" y="3838"/>
                    <a:pt x="98" y="3995"/>
                    <a:pt x="324" y="4122"/>
                  </a:cubicBezTo>
                  <a:cubicBezTo>
                    <a:pt x="540" y="4245"/>
                    <a:pt x="820" y="4306"/>
                    <a:pt x="1098" y="4306"/>
                  </a:cubicBezTo>
                  <a:cubicBezTo>
                    <a:pt x="1377" y="4306"/>
                    <a:pt x="1654" y="4245"/>
                    <a:pt x="1865" y="4122"/>
                  </a:cubicBezTo>
                  <a:cubicBezTo>
                    <a:pt x="2071" y="3995"/>
                    <a:pt x="2189" y="3838"/>
                    <a:pt x="2189" y="3681"/>
                  </a:cubicBezTo>
                  <a:lnTo>
                    <a:pt x="2199" y="12"/>
                  </a:lnTo>
                  <a:lnTo>
                    <a:pt x="2199" y="12"/>
                  </a:lnTo>
                  <a:cubicBezTo>
                    <a:pt x="2198" y="169"/>
                    <a:pt x="2090" y="325"/>
                    <a:pt x="1885" y="452"/>
                  </a:cubicBezTo>
                  <a:cubicBezTo>
                    <a:pt x="1669" y="575"/>
                    <a:pt x="1389" y="636"/>
                    <a:pt x="1109" y="636"/>
                  </a:cubicBezTo>
                  <a:cubicBezTo>
                    <a:pt x="830" y="636"/>
                    <a:pt x="550" y="575"/>
                    <a:pt x="334" y="452"/>
                  </a:cubicBezTo>
                  <a:cubicBezTo>
                    <a:pt x="128" y="325"/>
                    <a:pt x="20" y="158"/>
                    <a:pt x="2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45;p58">
              <a:extLst>
                <a:ext uri="{FF2B5EF4-FFF2-40B4-BE49-F238E27FC236}">
                  <a16:creationId xmlns:a16="http://schemas.microsoft.com/office/drawing/2014/main" id="{6999771E-9940-4D4F-8977-172E1E00C0D3}"/>
                </a:ext>
              </a:extLst>
            </p:cNvPr>
            <p:cNvSpPr/>
            <p:nvPr/>
          </p:nvSpPr>
          <p:spPr>
            <a:xfrm rot="4761902" flipH="1">
              <a:off x="2604313" y="872751"/>
              <a:ext cx="195573" cy="1181686"/>
            </a:xfrm>
            <a:custGeom>
              <a:avLst/>
              <a:gdLst/>
              <a:ahLst/>
              <a:cxnLst/>
              <a:rect l="l" t="t" r="r" b="b"/>
              <a:pathLst>
                <a:path w="620" h="3746" extrusionOk="0">
                  <a:moveTo>
                    <a:pt x="619" y="0"/>
                  </a:moveTo>
                  <a:lnTo>
                    <a:pt x="619" y="0"/>
                  </a:lnTo>
                  <a:cubicBezTo>
                    <a:pt x="456" y="51"/>
                    <a:pt x="279" y="80"/>
                    <a:pt x="93" y="80"/>
                  </a:cubicBezTo>
                  <a:cubicBezTo>
                    <a:pt x="65" y="80"/>
                    <a:pt x="38" y="80"/>
                    <a:pt x="11" y="79"/>
                  </a:cubicBezTo>
                  <a:lnTo>
                    <a:pt x="1" y="3739"/>
                  </a:lnTo>
                  <a:cubicBezTo>
                    <a:pt x="44" y="3743"/>
                    <a:pt x="87" y="3745"/>
                    <a:pt x="131" y="3745"/>
                  </a:cubicBezTo>
                  <a:cubicBezTo>
                    <a:pt x="295" y="3745"/>
                    <a:pt x="460" y="3717"/>
                    <a:pt x="600" y="3670"/>
                  </a:cubicBezTo>
                  <a:lnTo>
                    <a:pt x="619" y="0"/>
                  </a:lnTo>
                  <a:close/>
                </a:path>
              </a:pathLst>
            </a:custGeom>
            <a:solidFill>
              <a:srgbClr val="E8E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46;p58">
              <a:extLst>
                <a:ext uri="{FF2B5EF4-FFF2-40B4-BE49-F238E27FC236}">
                  <a16:creationId xmlns:a16="http://schemas.microsoft.com/office/drawing/2014/main" id="{EAE211ED-889E-4F10-ABDD-95AA0B1E810A}"/>
                </a:ext>
              </a:extLst>
            </p:cNvPr>
            <p:cNvSpPr/>
            <p:nvPr/>
          </p:nvSpPr>
          <p:spPr>
            <a:xfrm rot="4761902" flipH="1">
              <a:off x="2654618" y="1045542"/>
              <a:ext cx="176647" cy="1192412"/>
            </a:xfrm>
            <a:custGeom>
              <a:avLst/>
              <a:gdLst/>
              <a:ahLst/>
              <a:cxnLst/>
              <a:rect l="l" t="t" r="r" b="b"/>
              <a:pathLst>
                <a:path w="560" h="3780" extrusionOk="0">
                  <a:moveTo>
                    <a:pt x="10" y="1"/>
                  </a:moveTo>
                  <a:lnTo>
                    <a:pt x="0" y="3671"/>
                  </a:lnTo>
                  <a:cubicBezTo>
                    <a:pt x="167" y="3730"/>
                    <a:pt x="354" y="3769"/>
                    <a:pt x="550" y="3779"/>
                  </a:cubicBezTo>
                  <a:lnTo>
                    <a:pt x="560" y="119"/>
                  </a:lnTo>
                  <a:cubicBezTo>
                    <a:pt x="363" y="119"/>
                    <a:pt x="167" y="79"/>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47;p58">
              <a:extLst>
                <a:ext uri="{FF2B5EF4-FFF2-40B4-BE49-F238E27FC236}">
                  <a16:creationId xmlns:a16="http://schemas.microsoft.com/office/drawing/2014/main" id="{7EF4A10C-226E-4AC8-966D-52DE43BD60C5}"/>
                </a:ext>
              </a:extLst>
            </p:cNvPr>
            <p:cNvSpPr/>
            <p:nvPr/>
          </p:nvSpPr>
          <p:spPr>
            <a:xfrm rot="4761902" flipH="1">
              <a:off x="2792670" y="1121924"/>
              <a:ext cx="155197" cy="1322378"/>
            </a:xfrm>
            <a:custGeom>
              <a:avLst/>
              <a:gdLst/>
              <a:ahLst/>
              <a:cxnLst/>
              <a:rect l="l" t="t" r="r" b="b"/>
              <a:pathLst>
                <a:path w="492" h="4192" extrusionOk="0">
                  <a:moveTo>
                    <a:pt x="10" y="1"/>
                  </a:moveTo>
                  <a:lnTo>
                    <a:pt x="1" y="3661"/>
                  </a:lnTo>
                  <a:cubicBezTo>
                    <a:pt x="1" y="3838"/>
                    <a:pt x="99" y="3995"/>
                    <a:pt x="324" y="4122"/>
                  </a:cubicBezTo>
                  <a:cubicBezTo>
                    <a:pt x="364" y="4142"/>
                    <a:pt x="432" y="4172"/>
                    <a:pt x="481" y="4191"/>
                  </a:cubicBezTo>
                  <a:lnTo>
                    <a:pt x="491" y="521"/>
                  </a:lnTo>
                  <a:cubicBezTo>
                    <a:pt x="442" y="501"/>
                    <a:pt x="383" y="472"/>
                    <a:pt x="334" y="452"/>
                  </a:cubicBezTo>
                  <a:cubicBezTo>
                    <a:pt x="128" y="325"/>
                    <a:pt x="10" y="158"/>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48;p58">
              <a:extLst>
                <a:ext uri="{FF2B5EF4-FFF2-40B4-BE49-F238E27FC236}">
                  <a16:creationId xmlns:a16="http://schemas.microsoft.com/office/drawing/2014/main" id="{14312A48-F0CC-46E7-AB3D-541DA31FD2C5}"/>
                </a:ext>
              </a:extLst>
            </p:cNvPr>
            <p:cNvSpPr/>
            <p:nvPr/>
          </p:nvSpPr>
          <p:spPr>
            <a:xfrm rot="4761902" flipH="1">
              <a:off x="3090476" y="1194315"/>
              <a:ext cx="758635" cy="401256"/>
            </a:xfrm>
            <a:custGeom>
              <a:avLst/>
              <a:gdLst/>
              <a:ahLst/>
              <a:cxnLst/>
              <a:rect l="l" t="t" r="r" b="b"/>
              <a:pathLst>
                <a:path w="2405" h="1272" extrusionOk="0">
                  <a:moveTo>
                    <a:pt x="1206" y="0"/>
                  </a:moveTo>
                  <a:cubicBezTo>
                    <a:pt x="928" y="0"/>
                    <a:pt x="648" y="62"/>
                    <a:pt x="432" y="184"/>
                  </a:cubicBezTo>
                  <a:cubicBezTo>
                    <a:pt x="0" y="430"/>
                    <a:pt x="0" y="842"/>
                    <a:pt x="432" y="1087"/>
                  </a:cubicBezTo>
                  <a:cubicBezTo>
                    <a:pt x="648" y="1210"/>
                    <a:pt x="928" y="1271"/>
                    <a:pt x="1206" y="1271"/>
                  </a:cubicBezTo>
                  <a:cubicBezTo>
                    <a:pt x="1485" y="1271"/>
                    <a:pt x="1762" y="1210"/>
                    <a:pt x="1973" y="1087"/>
                  </a:cubicBezTo>
                  <a:cubicBezTo>
                    <a:pt x="2405" y="842"/>
                    <a:pt x="2405" y="430"/>
                    <a:pt x="1973" y="184"/>
                  </a:cubicBezTo>
                  <a:cubicBezTo>
                    <a:pt x="1762" y="62"/>
                    <a:pt x="1485" y="0"/>
                    <a:pt x="1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49;p58">
              <a:extLst>
                <a:ext uri="{FF2B5EF4-FFF2-40B4-BE49-F238E27FC236}">
                  <a16:creationId xmlns:a16="http://schemas.microsoft.com/office/drawing/2014/main" id="{87F9616A-F496-41BB-B4E5-D7C2C6CA4D88}"/>
                </a:ext>
              </a:extLst>
            </p:cNvPr>
            <p:cNvSpPr/>
            <p:nvPr/>
          </p:nvSpPr>
          <p:spPr>
            <a:xfrm rot="4761902" flipH="1">
              <a:off x="3620531" y="620683"/>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70"/>
                  </a:lnTo>
                  <a:cubicBezTo>
                    <a:pt x="0" y="3837"/>
                    <a:pt x="98" y="4004"/>
                    <a:pt x="324" y="4122"/>
                  </a:cubicBezTo>
                  <a:cubicBezTo>
                    <a:pt x="540" y="4244"/>
                    <a:pt x="820" y="4306"/>
                    <a:pt x="1098" y="4306"/>
                  </a:cubicBezTo>
                  <a:cubicBezTo>
                    <a:pt x="1377" y="4306"/>
                    <a:pt x="1654" y="4244"/>
                    <a:pt x="1865" y="4122"/>
                  </a:cubicBezTo>
                  <a:cubicBezTo>
                    <a:pt x="2071" y="4004"/>
                    <a:pt x="2189" y="3837"/>
                    <a:pt x="2189" y="3680"/>
                  </a:cubicBezTo>
                  <a:lnTo>
                    <a:pt x="2199" y="12"/>
                  </a:lnTo>
                  <a:lnTo>
                    <a:pt x="2199" y="12"/>
                  </a:lnTo>
                  <a:cubicBezTo>
                    <a:pt x="2198" y="17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50;p58">
              <a:extLst>
                <a:ext uri="{FF2B5EF4-FFF2-40B4-BE49-F238E27FC236}">
                  <a16:creationId xmlns:a16="http://schemas.microsoft.com/office/drawing/2014/main" id="{CD1664B1-D6FE-4BD5-8899-B12C2CFA9C83}"/>
                </a:ext>
              </a:extLst>
            </p:cNvPr>
            <p:cNvSpPr/>
            <p:nvPr/>
          </p:nvSpPr>
          <p:spPr>
            <a:xfrm rot="4761902" flipH="1">
              <a:off x="3767173" y="654914"/>
              <a:ext cx="195573" cy="1180425"/>
            </a:xfrm>
            <a:custGeom>
              <a:avLst/>
              <a:gdLst/>
              <a:ahLst/>
              <a:cxnLst/>
              <a:rect l="l" t="t" r="r" b="b"/>
              <a:pathLst>
                <a:path w="620" h="3742" extrusionOk="0">
                  <a:moveTo>
                    <a:pt x="619" y="0"/>
                  </a:moveTo>
                  <a:lnTo>
                    <a:pt x="619" y="0"/>
                  </a:lnTo>
                  <a:cubicBezTo>
                    <a:pt x="463" y="50"/>
                    <a:pt x="293" y="71"/>
                    <a:pt x="115" y="71"/>
                  </a:cubicBezTo>
                  <a:cubicBezTo>
                    <a:pt x="81" y="71"/>
                    <a:pt x="46" y="71"/>
                    <a:pt x="11" y="69"/>
                  </a:cubicBezTo>
                  <a:lnTo>
                    <a:pt x="1" y="3739"/>
                  </a:lnTo>
                  <a:cubicBezTo>
                    <a:pt x="27" y="3741"/>
                    <a:pt x="53" y="3741"/>
                    <a:pt x="80" y="3741"/>
                  </a:cubicBezTo>
                  <a:cubicBezTo>
                    <a:pt x="261" y="3741"/>
                    <a:pt x="445" y="3712"/>
                    <a:pt x="600" y="366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51;p58">
              <a:extLst>
                <a:ext uri="{FF2B5EF4-FFF2-40B4-BE49-F238E27FC236}">
                  <a16:creationId xmlns:a16="http://schemas.microsoft.com/office/drawing/2014/main" id="{E2F8B278-D28C-4595-865A-97240AE21628}"/>
                </a:ext>
              </a:extLst>
            </p:cNvPr>
            <p:cNvSpPr/>
            <p:nvPr/>
          </p:nvSpPr>
          <p:spPr>
            <a:xfrm rot="4761902" flipH="1">
              <a:off x="4254267" y="977250"/>
              <a:ext cx="758635" cy="398101"/>
            </a:xfrm>
            <a:custGeom>
              <a:avLst/>
              <a:gdLst/>
              <a:ahLst/>
              <a:cxnLst/>
              <a:rect l="l" t="t" r="r" b="b"/>
              <a:pathLst>
                <a:path w="2405" h="1262" extrusionOk="0">
                  <a:moveTo>
                    <a:pt x="1206" y="0"/>
                  </a:moveTo>
                  <a:cubicBezTo>
                    <a:pt x="928" y="0"/>
                    <a:pt x="648" y="62"/>
                    <a:pt x="432" y="184"/>
                  </a:cubicBezTo>
                  <a:cubicBezTo>
                    <a:pt x="0" y="430"/>
                    <a:pt x="0" y="832"/>
                    <a:pt x="432" y="1078"/>
                  </a:cubicBezTo>
                  <a:cubicBezTo>
                    <a:pt x="648" y="1200"/>
                    <a:pt x="928" y="1262"/>
                    <a:pt x="1206" y="1262"/>
                  </a:cubicBezTo>
                  <a:cubicBezTo>
                    <a:pt x="1485" y="1262"/>
                    <a:pt x="1762" y="1200"/>
                    <a:pt x="1973" y="1078"/>
                  </a:cubicBezTo>
                  <a:cubicBezTo>
                    <a:pt x="2405" y="832"/>
                    <a:pt x="2405" y="430"/>
                    <a:pt x="1973" y="184"/>
                  </a:cubicBezTo>
                  <a:cubicBezTo>
                    <a:pt x="1762" y="62"/>
                    <a:pt x="1485"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52;p58">
              <a:extLst>
                <a:ext uri="{FF2B5EF4-FFF2-40B4-BE49-F238E27FC236}">
                  <a16:creationId xmlns:a16="http://schemas.microsoft.com/office/drawing/2014/main" id="{6D6C2858-73D6-44B1-B88E-8C9FA5CD2A4B}"/>
                </a:ext>
              </a:extLst>
            </p:cNvPr>
            <p:cNvSpPr/>
            <p:nvPr/>
          </p:nvSpPr>
          <p:spPr>
            <a:xfrm rot="4761902" flipH="1">
              <a:off x="4779671" y="402914"/>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61"/>
                  </a:lnTo>
                  <a:cubicBezTo>
                    <a:pt x="0" y="3837"/>
                    <a:pt x="98" y="3994"/>
                    <a:pt x="324" y="4122"/>
                  </a:cubicBezTo>
                  <a:cubicBezTo>
                    <a:pt x="540" y="4245"/>
                    <a:pt x="820" y="4306"/>
                    <a:pt x="1098" y="4306"/>
                  </a:cubicBezTo>
                  <a:cubicBezTo>
                    <a:pt x="1377" y="4306"/>
                    <a:pt x="1654" y="4245"/>
                    <a:pt x="1865" y="4122"/>
                  </a:cubicBezTo>
                  <a:cubicBezTo>
                    <a:pt x="2071" y="3994"/>
                    <a:pt x="2189" y="3837"/>
                    <a:pt x="2189" y="3680"/>
                  </a:cubicBezTo>
                  <a:lnTo>
                    <a:pt x="2199" y="12"/>
                  </a:lnTo>
                  <a:lnTo>
                    <a:pt x="2199" y="12"/>
                  </a:lnTo>
                  <a:cubicBezTo>
                    <a:pt x="2198" y="16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53;p58">
              <a:extLst>
                <a:ext uri="{FF2B5EF4-FFF2-40B4-BE49-F238E27FC236}">
                  <a16:creationId xmlns:a16="http://schemas.microsoft.com/office/drawing/2014/main" id="{E1D0C584-0BA8-4480-A812-EC8B62A247B4}"/>
                </a:ext>
              </a:extLst>
            </p:cNvPr>
            <p:cNvSpPr/>
            <p:nvPr/>
          </p:nvSpPr>
          <p:spPr>
            <a:xfrm rot="4761902" flipH="1">
              <a:off x="4927863" y="435276"/>
              <a:ext cx="195573" cy="1183579"/>
            </a:xfrm>
            <a:custGeom>
              <a:avLst/>
              <a:gdLst/>
              <a:ahLst/>
              <a:cxnLst/>
              <a:rect l="l" t="t" r="r" b="b"/>
              <a:pathLst>
                <a:path w="620" h="3752" extrusionOk="0">
                  <a:moveTo>
                    <a:pt x="619" y="0"/>
                  </a:moveTo>
                  <a:cubicBezTo>
                    <a:pt x="462" y="58"/>
                    <a:pt x="291" y="81"/>
                    <a:pt x="113" y="81"/>
                  </a:cubicBezTo>
                  <a:cubicBezTo>
                    <a:pt x="79" y="81"/>
                    <a:pt x="45" y="81"/>
                    <a:pt x="11" y="79"/>
                  </a:cubicBezTo>
                  <a:lnTo>
                    <a:pt x="1" y="3749"/>
                  </a:lnTo>
                  <a:cubicBezTo>
                    <a:pt x="27" y="3751"/>
                    <a:pt x="53" y="3751"/>
                    <a:pt x="80" y="3751"/>
                  </a:cubicBezTo>
                  <a:cubicBezTo>
                    <a:pt x="261" y="3751"/>
                    <a:pt x="445" y="3722"/>
                    <a:pt x="600" y="367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754;p58">
              <a:extLst>
                <a:ext uri="{FF2B5EF4-FFF2-40B4-BE49-F238E27FC236}">
                  <a16:creationId xmlns:a16="http://schemas.microsoft.com/office/drawing/2014/main" id="{AD9617C3-0632-4EAB-86E2-AB1D89166BC1}"/>
                </a:ext>
              </a:extLst>
            </p:cNvPr>
            <p:cNvSpPr/>
            <p:nvPr/>
          </p:nvSpPr>
          <p:spPr>
            <a:xfrm rot="4761902" flipH="1">
              <a:off x="5413407" y="759481"/>
              <a:ext cx="758635" cy="398101"/>
            </a:xfrm>
            <a:custGeom>
              <a:avLst/>
              <a:gdLst/>
              <a:ahLst/>
              <a:cxnLst/>
              <a:rect l="l" t="t" r="r" b="b"/>
              <a:pathLst>
                <a:path w="2405" h="1262" extrusionOk="0">
                  <a:moveTo>
                    <a:pt x="1206" y="1"/>
                  </a:moveTo>
                  <a:cubicBezTo>
                    <a:pt x="928" y="1"/>
                    <a:pt x="648" y="62"/>
                    <a:pt x="432" y="185"/>
                  </a:cubicBezTo>
                  <a:cubicBezTo>
                    <a:pt x="0" y="430"/>
                    <a:pt x="0" y="832"/>
                    <a:pt x="432" y="1078"/>
                  </a:cubicBezTo>
                  <a:cubicBezTo>
                    <a:pt x="648" y="1200"/>
                    <a:pt x="928" y="1262"/>
                    <a:pt x="1206" y="1262"/>
                  </a:cubicBezTo>
                  <a:cubicBezTo>
                    <a:pt x="1485" y="1262"/>
                    <a:pt x="1762" y="1200"/>
                    <a:pt x="1973" y="1078"/>
                  </a:cubicBezTo>
                  <a:cubicBezTo>
                    <a:pt x="2405" y="83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755;p58">
              <a:extLst>
                <a:ext uri="{FF2B5EF4-FFF2-40B4-BE49-F238E27FC236}">
                  <a16:creationId xmlns:a16="http://schemas.microsoft.com/office/drawing/2014/main" id="{F4BBDF03-3D60-4D13-AA0A-0A04F50E8269}"/>
                </a:ext>
              </a:extLst>
            </p:cNvPr>
            <p:cNvSpPr/>
            <p:nvPr/>
          </p:nvSpPr>
          <p:spPr>
            <a:xfrm rot="4761902" flipH="1">
              <a:off x="5944857" y="183852"/>
              <a:ext cx="693654" cy="1358655"/>
            </a:xfrm>
            <a:custGeom>
              <a:avLst/>
              <a:gdLst/>
              <a:ahLst/>
              <a:cxnLst/>
              <a:rect l="l" t="t" r="r" b="b"/>
              <a:pathLst>
                <a:path w="2199" h="4307" extrusionOk="0">
                  <a:moveTo>
                    <a:pt x="2199" y="20"/>
                  </a:moveTo>
                  <a:lnTo>
                    <a:pt x="2199" y="22"/>
                  </a:lnTo>
                  <a:lnTo>
                    <a:pt x="2199" y="22"/>
                  </a:lnTo>
                  <a:cubicBezTo>
                    <a:pt x="2199" y="21"/>
                    <a:pt x="2199" y="21"/>
                    <a:pt x="2199" y="20"/>
                  </a:cubicBezTo>
                  <a:close/>
                  <a:moveTo>
                    <a:pt x="20" y="1"/>
                  </a:moveTo>
                  <a:lnTo>
                    <a:pt x="0" y="3671"/>
                  </a:lnTo>
                  <a:cubicBezTo>
                    <a:pt x="0" y="3847"/>
                    <a:pt x="98" y="4004"/>
                    <a:pt x="324" y="4122"/>
                  </a:cubicBezTo>
                  <a:cubicBezTo>
                    <a:pt x="540" y="4245"/>
                    <a:pt x="820" y="4306"/>
                    <a:pt x="1098" y="4306"/>
                  </a:cubicBezTo>
                  <a:cubicBezTo>
                    <a:pt x="1377" y="4306"/>
                    <a:pt x="1654" y="4245"/>
                    <a:pt x="1865" y="4122"/>
                  </a:cubicBezTo>
                  <a:cubicBezTo>
                    <a:pt x="2071" y="4004"/>
                    <a:pt x="2189" y="3847"/>
                    <a:pt x="2189" y="3681"/>
                  </a:cubicBezTo>
                  <a:lnTo>
                    <a:pt x="2199" y="22"/>
                  </a:lnTo>
                  <a:lnTo>
                    <a:pt x="2199" y="22"/>
                  </a:lnTo>
                  <a:cubicBezTo>
                    <a:pt x="2198" y="178"/>
                    <a:pt x="2090" y="335"/>
                    <a:pt x="1885" y="462"/>
                  </a:cubicBezTo>
                  <a:cubicBezTo>
                    <a:pt x="1669" y="584"/>
                    <a:pt x="1389" y="646"/>
                    <a:pt x="1109" y="646"/>
                  </a:cubicBezTo>
                  <a:cubicBezTo>
                    <a:pt x="830" y="646"/>
                    <a:pt x="550" y="584"/>
                    <a:pt x="334" y="462"/>
                  </a:cubicBezTo>
                  <a:cubicBezTo>
                    <a:pt x="128" y="334"/>
                    <a:pt x="20" y="167"/>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756;p58">
              <a:extLst>
                <a:ext uri="{FF2B5EF4-FFF2-40B4-BE49-F238E27FC236}">
                  <a16:creationId xmlns:a16="http://schemas.microsoft.com/office/drawing/2014/main" id="{1D6756C3-C169-4B57-B01C-8FD55A1D549F}"/>
                </a:ext>
              </a:extLst>
            </p:cNvPr>
            <p:cNvSpPr/>
            <p:nvPr/>
          </p:nvSpPr>
          <p:spPr>
            <a:xfrm rot="4761902" flipH="1">
              <a:off x="6091499" y="218083"/>
              <a:ext cx="195573" cy="1180740"/>
            </a:xfrm>
            <a:custGeom>
              <a:avLst/>
              <a:gdLst/>
              <a:ahLst/>
              <a:cxnLst/>
              <a:rect l="l" t="t" r="r" b="b"/>
              <a:pathLst>
                <a:path w="620" h="3743" extrusionOk="0">
                  <a:moveTo>
                    <a:pt x="619" y="1"/>
                  </a:moveTo>
                  <a:lnTo>
                    <a:pt x="619" y="1"/>
                  </a:lnTo>
                  <a:cubicBezTo>
                    <a:pt x="472" y="47"/>
                    <a:pt x="312" y="75"/>
                    <a:pt x="145" y="75"/>
                  </a:cubicBezTo>
                  <a:cubicBezTo>
                    <a:pt x="100" y="75"/>
                    <a:pt x="56" y="73"/>
                    <a:pt x="11" y="69"/>
                  </a:cubicBezTo>
                  <a:lnTo>
                    <a:pt x="1" y="3740"/>
                  </a:lnTo>
                  <a:cubicBezTo>
                    <a:pt x="34" y="3741"/>
                    <a:pt x="66" y="3742"/>
                    <a:pt x="99" y="3742"/>
                  </a:cubicBezTo>
                  <a:cubicBezTo>
                    <a:pt x="274" y="3742"/>
                    <a:pt x="451" y="3719"/>
                    <a:pt x="600" y="3661"/>
                  </a:cubicBezTo>
                  <a:lnTo>
                    <a:pt x="619"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757;p58">
              <a:extLst>
                <a:ext uri="{FF2B5EF4-FFF2-40B4-BE49-F238E27FC236}">
                  <a16:creationId xmlns:a16="http://schemas.microsoft.com/office/drawing/2014/main" id="{B291069E-23FF-4B87-8B67-3A65F448C069}"/>
                </a:ext>
              </a:extLst>
            </p:cNvPr>
            <p:cNvSpPr/>
            <p:nvPr/>
          </p:nvSpPr>
          <p:spPr>
            <a:xfrm rot="4761902" flipH="1">
              <a:off x="6577197" y="539261"/>
              <a:ext cx="758635" cy="401256"/>
            </a:xfrm>
            <a:custGeom>
              <a:avLst/>
              <a:gdLst/>
              <a:ahLst/>
              <a:cxnLst/>
              <a:rect l="l" t="t" r="r" b="b"/>
              <a:pathLst>
                <a:path w="2405" h="1272" extrusionOk="0">
                  <a:moveTo>
                    <a:pt x="1206" y="1"/>
                  </a:moveTo>
                  <a:cubicBezTo>
                    <a:pt x="928" y="1"/>
                    <a:pt x="648" y="62"/>
                    <a:pt x="432" y="185"/>
                  </a:cubicBezTo>
                  <a:cubicBezTo>
                    <a:pt x="0" y="430"/>
                    <a:pt x="0" y="842"/>
                    <a:pt x="432" y="1088"/>
                  </a:cubicBezTo>
                  <a:cubicBezTo>
                    <a:pt x="648" y="1210"/>
                    <a:pt x="928" y="1272"/>
                    <a:pt x="1206" y="1272"/>
                  </a:cubicBezTo>
                  <a:cubicBezTo>
                    <a:pt x="1485" y="1272"/>
                    <a:pt x="1762" y="1210"/>
                    <a:pt x="1973" y="1088"/>
                  </a:cubicBezTo>
                  <a:cubicBezTo>
                    <a:pt x="2405" y="84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758;p58">
              <a:extLst>
                <a:ext uri="{FF2B5EF4-FFF2-40B4-BE49-F238E27FC236}">
                  <a16:creationId xmlns:a16="http://schemas.microsoft.com/office/drawing/2014/main" id="{484A0ED3-F2F1-4C34-98C2-7F02E6A9A0B2}"/>
                </a:ext>
              </a:extLst>
            </p:cNvPr>
            <p:cNvSpPr/>
            <p:nvPr/>
          </p:nvSpPr>
          <p:spPr>
            <a:xfrm rot="4761902" flipH="1">
              <a:off x="6905717" y="205108"/>
              <a:ext cx="687661" cy="950144"/>
            </a:xfrm>
            <a:custGeom>
              <a:avLst/>
              <a:gdLst/>
              <a:ahLst/>
              <a:cxnLst/>
              <a:rect l="l" t="t" r="r" b="b"/>
              <a:pathLst>
                <a:path w="2180" h="3012" extrusionOk="0">
                  <a:moveTo>
                    <a:pt x="766" y="1"/>
                  </a:moveTo>
                  <a:lnTo>
                    <a:pt x="1" y="2376"/>
                  </a:lnTo>
                  <a:cubicBezTo>
                    <a:pt x="1" y="2543"/>
                    <a:pt x="99" y="2700"/>
                    <a:pt x="315" y="2827"/>
                  </a:cubicBezTo>
                  <a:cubicBezTo>
                    <a:pt x="531" y="2950"/>
                    <a:pt x="811" y="3011"/>
                    <a:pt x="1090" y="3011"/>
                  </a:cubicBezTo>
                  <a:cubicBezTo>
                    <a:pt x="1370" y="3011"/>
                    <a:pt x="1650" y="2950"/>
                    <a:pt x="1866" y="2827"/>
                  </a:cubicBezTo>
                  <a:cubicBezTo>
                    <a:pt x="2072" y="2709"/>
                    <a:pt x="2180" y="2543"/>
                    <a:pt x="2180" y="2386"/>
                  </a:cubicBezTo>
                  <a:lnTo>
                    <a:pt x="1424" y="21"/>
                  </a:lnTo>
                  <a:cubicBezTo>
                    <a:pt x="1424" y="70"/>
                    <a:pt x="1385" y="119"/>
                    <a:pt x="1336" y="138"/>
                  </a:cubicBezTo>
                  <a:cubicBezTo>
                    <a:pt x="1267" y="178"/>
                    <a:pt x="1181" y="197"/>
                    <a:pt x="1096" y="197"/>
                  </a:cubicBezTo>
                  <a:cubicBezTo>
                    <a:pt x="1012" y="197"/>
                    <a:pt x="928" y="178"/>
                    <a:pt x="865" y="138"/>
                  </a:cubicBezTo>
                  <a:cubicBezTo>
                    <a:pt x="806" y="109"/>
                    <a:pt x="766" y="50"/>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759;p58">
              <a:extLst>
                <a:ext uri="{FF2B5EF4-FFF2-40B4-BE49-F238E27FC236}">
                  <a16:creationId xmlns:a16="http://schemas.microsoft.com/office/drawing/2014/main" id="{0AB1984D-253C-4D3A-8692-693B2068DC5D}"/>
                </a:ext>
              </a:extLst>
            </p:cNvPr>
            <p:cNvSpPr/>
            <p:nvPr/>
          </p:nvSpPr>
          <p:spPr>
            <a:xfrm rot="4761902" flipH="1">
              <a:off x="7109017" y="168199"/>
              <a:ext cx="192419" cy="895571"/>
            </a:xfrm>
            <a:custGeom>
              <a:avLst/>
              <a:gdLst/>
              <a:ahLst/>
              <a:cxnLst/>
              <a:rect l="l" t="t" r="r" b="b"/>
              <a:pathLst>
                <a:path w="610" h="2839" extrusionOk="0">
                  <a:moveTo>
                    <a:pt x="236" y="0"/>
                  </a:moveTo>
                  <a:cubicBezTo>
                    <a:pt x="177" y="20"/>
                    <a:pt x="119" y="30"/>
                    <a:pt x="60" y="30"/>
                  </a:cubicBezTo>
                  <a:lnTo>
                    <a:pt x="1" y="2837"/>
                  </a:lnTo>
                  <a:cubicBezTo>
                    <a:pt x="35" y="2838"/>
                    <a:pt x="69" y="2839"/>
                    <a:pt x="103" y="2839"/>
                  </a:cubicBezTo>
                  <a:cubicBezTo>
                    <a:pt x="281" y="2839"/>
                    <a:pt x="452" y="2816"/>
                    <a:pt x="609" y="2758"/>
                  </a:cubicBezTo>
                  <a:lnTo>
                    <a:pt x="236"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760;p58">
              <a:extLst>
                <a:ext uri="{FF2B5EF4-FFF2-40B4-BE49-F238E27FC236}">
                  <a16:creationId xmlns:a16="http://schemas.microsoft.com/office/drawing/2014/main" id="{8C5D330A-8BEF-45CA-A064-1CE09AAC50E2}"/>
                </a:ext>
              </a:extLst>
            </p:cNvPr>
            <p:cNvSpPr/>
            <p:nvPr/>
          </p:nvSpPr>
          <p:spPr>
            <a:xfrm rot="4761889" flipH="1">
              <a:off x="7589260" y="534257"/>
              <a:ext cx="234582" cy="119561"/>
            </a:xfrm>
            <a:custGeom>
              <a:avLst/>
              <a:gdLst/>
              <a:ahLst/>
              <a:cxnLst/>
              <a:rect l="l" t="t" r="r" b="b"/>
              <a:pathLst>
                <a:path w="737" h="379" extrusionOk="0">
                  <a:moveTo>
                    <a:pt x="368" y="1"/>
                  </a:moveTo>
                  <a:cubicBezTo>
                    <a:pt x="285" y="1"/>
                    <a:pt x="202" y="18"/>
                    <a:pt x="138" y="52"/>
                  </a:cubicBezTo>
                  <a:cubicBezTo>
                    <a:pt x="0" y="131"/>
                    <a:pt x="20" y="248"/>
                    <a:pt x="138" y="327"/>
                  </a:cubicBezTo>
                  <a:cubicBezTo>
                    <a:pt x="206" y="361"/>
                    <a:pt x="292" y="378"/>
                    <a:pt x="376" y="378"/>
                  </a:cubicBezTo>
                  <a:cubicBezTo>
                    <a:pt x="459" y="378"/>
                    <a:pt x="540" y="361"/>
                    <a:pt x="599" y="327"/>
                  </a:cubicBezTo>
                  <a:cubicBezTo>
                    <a:pt x="736" y="248"/>
                    <a:pt x="727" y="131"/>
                    <a:pt x="599" y="52"/>
                  </a:cubicBezTo>
                  <a:cubicBezTo>
                    <a:pt x="535" y="18"/>
                    <a:pt x="452"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761;p58">
              <a:extLst>
                <a:ext uri="{FF2B5EF4-FFF2-40B4-BE49-F238E27FC236}">
                  <a16:creationId xmlns:a16="http://schemas.microsoft.com/office/drawing/2014/main" id="{1A8BA8D5-771E-41F2-B2CD-AD5D2E6D529C}"/>
                </a:ext>
              </a:extLst>
            </p:cNvPr>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D86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762;p58">
              <a:extLst>
                <a:ext uri="{FF2B5EF4-FFF2-40B4-BE49-F238E27FC236}">
                  <a16:creationId xmlns:a16="http://schemas.microsoft.com/office/drawing/2014/main" id="{9F2D6AB2-9B31-497E-BDFC-09AF273FD31A}"/>
                </a:ext>
              </a:extLst>
            </p:cNvPr>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763;p58">
              <a:extLst>
                <a:ext uri="{FF2B5EF4-FFF2-40B4-BE49-F238E27FC236}">
                  <a16:creationId xmlns:a16="http://schemas.microsoft.com/office/drawing/2014/main" id="{C0B67833-B80E-4CC8-BF37-A9A8B2228A76}"/>
                </a:ext>
              </a:extLst>
            </p:cNvPr>
            <p:cNvSpPr/>
            <p:nvPr/>
          </p:nvSpPr>
          <p:spPr>
            <a:xfrm rot="4761902" flipH="1">
              <a:off x="3713618" y="-776585"/>
              <a:ext cx="368435" cy="5479731"/>
            </a:xfrm>
            <a:custGeom>
              <a:avLst/>
              <a:gdLst/>
              <a:ahLst/>
              <a:cxnLst/>
              <a:rect l="l" t="t" r="r" b="b"/>
              <a:pathLst>
                <a:path w="1168" h="17371" extrusionOk="0">
                  <a:moveTo>
                    <a:pt x="1168" y="1"/>
                  </a:moveTo>
                  <a:lnTo>
                    <a:pt x="1168" y="1"/>
                  </a:lnTo>
                  <a:cubicBezTo>
                    <a:pt x="1040" y="138"/>
                    <a:pt x="873" y="266"/>
                    <a:pt x="697" y="374"/>
                  </a:cubicBezTo>
                  <a:cubicBezTo>
                    <a:pt x="491" y="491"/>
                    <a:pt x="265" y="590"/>
                    <a:pt x="29" y="668"/>
                  </a:cubicBezTo>
                  <a:lnTo>
                    <a:pt x="0" y="17371"/>
                  </a:lnTo>
                  <a:cubicBezTo>
                    <a:pt x="236" y="17292"/>
                    <a:pt x="471" y="17204"/>
                    <a:pt x="667" y="17076"/>
                  </a:cubicBezTo>
                  <a:cubicBezTo>
                    <a:pt x="854" y="16968"/>
                    <a:pt x="1011" y="16851"/>
                    <a:pt x="1148" y="16713"/>
                  </a:cubicBezTo>
                  <a:lnTo>
                    <a:pt x="1168"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764;p58">
              <a:extLst>
                <a:ext uri="{FF2B5EF4-FFF2-40B4-BE49-F238E27FC236}">
                  <a16:creationId xmlns:a16="http://schemas.microsoft.com/office/drawing/2014/main" id="{45DBD289-3B43-4B87-B9F6-BB37C6B93B8D}"/>
                </a:ext>
              </a:extLst>
            </p:cNvPr>
            <p:cNvSpPr/>
            <p:nvPr/>
          </p:nvSpPr>
          <p:spPr>
            <a:xfrm rot="4761902" flipH="1">
              <a:off x="3575917" y="-247033"/>
              <a:ext cx="539088" cy="5344402"/>
            </a:xfrm>
            <a:custGeom>
              <a:avLst/>
              <a:gdLst/>
              <a:ahLst/>
              <a:cxnLst/>
              <a:rect l="l" t="t" r="r" b="b"/>
              <a:pathLst>
                <a:path w="1709" h="16942" extrusionOk="0">
                  <a:moveTo>
                    <a:pt x="1708" y="0"/>
                  </a:moveTo>
                  <a:lnTo>
                    <a:pt x="1708" y="0"/>
                  </a:lnTo>
                  <a:cubicBezTo>
                    <a:pt x="1237" y="158"/>
                    <a:pt x="726" y="229"/>
                    <a:pt x="218" y="229"/>
                  </a:cubicBezTo>
                  <a:cubicBezTo>
                    <a:pt x="155" y="229"/>
                    <a:pt x="93" y="228"/>
                    <a:pt x="30" y="226"/>
                  </a:cubicBezTo>
                  <a:lnTo>
                    <a:pt x="1" y="16939"/>
                  </a:lnTo>
                  <a:cubicBezTo>
                    <a:pt x="64" y="16941"/>
                    <a:pt x="128" y="16942"/>
                    <a:pt x="192" y="16942"/>
                  </a:cubicBezTo>
                  <a:cubicBezTo>
                    <a:pt x="708" y="16942"/>
                    <a:pt x="1225" y="16870"/>
                    <a:pt x="1679" y="16713"/>
                  </a:cubicBezTo>
                  <a:lnTo>
                    <a:pt x="1708" y="0"/>
                  </a:lnTo>
                  <a:close/>
                </a:path>
              </a:pathLst>
            </a:custGeom>
            <a:solidFill>
              <a:srgbClr val="FF3121">
                <a:alpha val="4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765;p58">
              <a:extLst>
                <a:ext uri="{FF2B5EF4-FFF2-40B4-BE49-F238E27FC236}">
                  <a16:creationId xmlns:a16="http://schemas.microsoft.com/office/drawing/2014/main" id="{6DFC0400-34A4-48D5-9993-E05C4CB31B5F}"/>
                </a:ext>
              </a:extLst>
            </p:cNvPr>
            <p:cNvSpPr/>
            <p:nvPr/>
          </p:nvSpPr>
          <p:spPr>
            <a:xfrm rot="4761902" flipH="1">
              <a:off x="3706520" y="234448"/>
              <a:ext cx="489564" cy="5368377"/>
            </a:xfrm>
            <a:custGeom>
              <a:avLst/>
              <a:gdLst/>
              <a:ahLst/>
              <a:cxnLst/>
              <a:rect l="l" t="t" r="r" b="b"/>
              <a:pathLst>
                <a:path w="1552" h="17018" extrusionOk="0">
                  <a:moveTo>
                    <a:pt x="30" y="1"/>
                  </a:moveTo>
                  <a:lnTo>
                    <a:pt x="1" y="16704"/>
                  </a:lnTo>
                  <a:cubicBezTo>
                    <a:pt x="472" y="16890"/>
                    <a:pt x="1002" y="16988"/>
                    <a:pt x="1522" y="17018"/>
                  </a:cubicBezTo>
                  <a:lnTo>
                    <a:pt x="1551" y="305"/>
                  </a:lnTo>
                  <a:cubicBezTo>
                    <a:pt x="1021" y="295"/>
                    <a:pt x="491" y="187"/>
                    <a:pt x="30" y="1"/>
                  </a:cubicBezTo>
                  <a:close/>
                </a:path>
              </a:pathLst>
            </a:custGeom>
            <a:solidFill>
              <a:srgbClr val="FF3121">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766;p58">
              <a:extLst>
                <a:ext uri="{FF2B5EF4-FFF2-40B4-BE49-F238E27FC236}">
                  <a16:creationId xmlns:a16="http://schemas.microsoft.com/office/drawing/2014/main" id="{31A6D670-DC1D-442D-866A-2DE5410B0B64}"/>
                </a:ext>
              </a:extLst>
            </p:cNvPr>
            <p:cNvSpPr/>
            <p:nvPr/>
          </p:nvSpPr>
          <p:spPr>
            <a:xfrm rot="4761902" flipH="1">
              <a:off x="5931218" y="1488405"/>
              <a:ext cx="2095789" cy="1108501"/>
            </a:xfrm>
            <a:custGeom>
              <a:avLst/>
              <a:gdLst/>
              <a:ahLst/>
              <a:cxnLst/>
              <a:rect l="l" t="t" r="r" b="b"/>
              <a:pathLst>
                <a:path w="6644" h="3514" extrusionOk="0">
                  <a:moveTo>
                    <a:pt x="3321" y="1"/>
                  </a:moveTo>
                  <a:cubicBezTo>
                    <a:pt x="2547" y="1"/>
                    <a:pt x="1771" y="172"/>
                    <a:pt x="1178" y="516"/>
                  </a:cubicBezTo>
                  <a:cubicBezTo>
                    <a:pt x="0" y="1203"/>
                    <a:pt x="0" y="2312"/>
                    <a:pt x="1187" y="2999"/>
                  </a:cubicBezTo>
                  <a:cubicBezTo>
                    <a:pt x="1781" y="3342"/>
                    <a:pt x="2556" y="3514"/>
                    <a:pt x="3330" y="3514"/>
                  </a:cubicBezTo>
                  <a:cubicBezTo>
                    <a:pt x="4105" y="3514"/>
                    <a:pt x="4877" y="3342"/>
                    <a:pt x="5466" y="2999"/>
                  </a:cubicBezTo>
                  <a:cubicBezTo>
                    <a:pt x="6644" y="2312"/>
                    <a:pt x="6644" y="1203"/>
                    <a:pt x="5456" y="516"/>
                  </a:cubicBezTo>
                  <a:cubicBezTo>
                    <a:pt x="4868" y="172"/>
                    <a:pt x="4095" y="1"/>
                    <a:pt x="3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767;p58">
              <a:extLst>
                <a:ext uri="{FF2B5EF4-FFF2-40B4-BE49-F238E27FC236}">
                  <a16:creationId xmlns:a16="http://schemas.microsoft.com/office/drawing/2014/main" id="{42F7B090-3861-451E-9D99-0D49E37AB1DB}"/>
                </a:ext>
              </a:extLst>
            </p:cNvPr>
            <p:cNvSpPr/>
            <p:nvPr/>
          </p:nvSpPr>
          <p:spPr>
            <a:xfrm rot="4761902" flipH="1">
              <a:off x="3163459" y="-326882"/>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FF3121">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768;p58">
              <a:extLst>
                <a:ext uri="{FF2B5EF4-FFF2-40B4-BE49-F238E27FC236}">
                  <a16:creationId xmlns:a16="http://schemas.microsoft.com/office/drawing/2014/main" id="{7A65B32A-315A-4D83-A69C-6474D17326CB}"/>
                </a:ext>
              </a:extLst>
            </p:cNvPr>
            <p:cNvSpPr/>
            <p:nvPr/>
          </p:nvSpPr>
          <p:spPr>
            <a:xfrm rot="4761902" flipH="1">
              <a:off x="6776675" y="628965"/>
              <a:ext cx="1907155" cy="2541919"/>
            </a:xfrm>
            <a:custGeom>
              <a:avLst/>
              <a:gdLst/>
              <a:ahLst/>
              <a:cxnLst/>
              <a:rect l="l" t="t" r="r" b="b"/>
              <a:pathLst>
                <a:path w="6046" h="8058" extrusionOk="0">
                  <a:moveTo>
                    <a:pt x="6045" y="6419"/>
                  </a:moveTo>
                  <a:cubicBezTo>
                    <a:pt x="5987" y="3190"/>
                    <a:pt x="4505" y="1"/>
                    <a:pt x="3003" y="11"/>
                  </a:cubicBezTo>
                  <a:cubicBezTo>
                    <a:pt x="1512" y="30"/>
                    <a:pt x="49" y="3269"/>
                    <a:pt x="0" y="6458"/>
                  </a:cubicBezTo>
                  <a:cubicBezTo>
                    <a:pt x="275" y="7351"/>
                    <a:pt x="1502" y="8058"/>
                    <a:pt x="3003" y="8058"/>
                  </a:cubicBezTo>
                  <a:cubicBezTo>
                    <a:pt x="4524" y="8048"/>
                    <a:pt x="5780" y="7302"/>
                    <a:pt x="6045" y="64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769;p58">
              <a:extLst>
                <a:ext uri="{FF2B5EF4-FFF2-40B4-BE49-F238E27FC236}">
                  <a16:creationId xmlns:a16="http://schemas.microsoft.com/office/drawing/2014/main" id="{618D3419-4947-48C7-9813-189FCBABD42A}"/>
                </a:ext>
              </a:extLst>
            </p:cNvPr>
            <p:cNvSpPr/>
            <p:nvPr/>
          </p:nvSpPr>
          <p:spPr>
            <a:xfrm rot="4761902" flipH="1">
              <a:off x="753836" y="3611569"/>
              <a:ext cx="690500" cy="1358340"/>
            </a:xfrm>
            <a:custGeom>
              <a:avLst/>
              <a:gdLst/>
              <a:ahLst/>
              <a:cxnLst/>
              <a:rect l="l" t="t" r="r" b="b"/>
              <a:pathLst>
                <a:path w="2189" h="4306" extrusionOk="0">
                  <a:moveTo>
                    <a:pt x="2189" y="10"/>
                  </a:moveTo>
                  <a:lnTo>
                    <a:pt x="2189" y="12"/>
                  </a:lnTo>
                  <a:lnTo>
                    <a:pt x="2189" y="12"/>
                  </a:lnTo>
                  <a:cubicBezTo>
                    <a:pt x="2189" y="11"/>
                    <a:pt x="2189" y="11"/>
                    <a:pt x="2189" y="10"/>
                  </a:cubicBezTo>
                  <a:close/>
                  <a:moveTo>
                    <a:pt x="10" y="0"/>
                  </a:moveTo>
                  <a:lnTo>
                    <a:pt x="0" y="3670"/>
                  </a:lnTo>
                  <a:cubicBezTo>
                    <a:pt x="0" y="3837"/>
                    <a:pt x="98" y="3994"/>
                    <a:pt x="314" y="4122"/>
                  </a:cubicBezTo>
                  <a:cubicBezTo>
                    <a:pt x="530" y="4245"/>
                    <a:pt x="810" y="4306"/>
                    <a:pt x="1090" y="4306"/>
                  </a:cubicBezTo>
                  <a:cubicBezTo>
                    <a:pt x="1369" y="4306"/>
                    <a:pt x="1649" y="4245"/>
                    <a:pt x="1865" y="4122"/>
                  </a:cubicBezTo>
                  <a:cubicBezTo>
                    <a:pt x="2071" y="3994"/>
                    <a:pt x="2179" y="3837"/>
                    <a:pt x="2179" y="3680"/>
                  </a:cubicBezTo>
                  <a:lnTo>
                    <a:pt x="2189" y="12"/>
                  </a:lnTo>
                  <a:lnTo>
                    <a:pt x="2189" y="12"/>
                  </a:lnTo>
                  <a:cubicBezTo>
                    <a:pt x="2188" y="168"/>
                    <a:pt x="2080" y="334"/>
                    <a:pt x="1875" y="452"/>
                  </a:cubicBezTo>
                  <a:cubicBezTo>
                    <a:pt x="1659" y="574"/>
                    <a:pt x="1379" y="636"/>
                    <a:pt x="1099" y="636"/>
                  </a:cubicBezTo>
                  <a:cubicBezTo>
                    <a:pt x="820" y="636"/>
                    <a:pt x="540" y="574"/>
                    <a:pt x="324" y="452"/>
                  </a:cubicBezTo>
                  <a:cubicBezTo>
                    <a:pt x="118" y="334"/>
                    <a:pt x="10" y="157"/>
                    <a:pt x="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770;p58">
              <a:extLst>
                <a:ext uri="{FF2B5EF4-FFF2-40B4-BE49-F238E27FC236}">
                  <a16:creationId xmlns:a16="http://schemas.microsoft.com/office/drawing/2014/main" id="{2B4DD1F9-72A4-4412-A8E2-0ACA8301064F}"/>
                </a:ext>
              </a:extLst>
            </p:cNvPr>
            <p:cNvSpPr/>
            <p:nvPr/>
          </p:nvSpPr>
          <p:spPr>
            <a:xfrm rot="4761902" flipH="1">
              <a:off x="1385121" y="3963485"/>
              <a:ext cx="758635" cy="398101"/>
            </a:xfrm>
            <a:custGeom>
              <a:avLst/>
              <a:gdLst/>
              <a:ahLst/>
              <a:cxnLst/>
              <a:rect l="l" t="t" r="r" b="b"/>
              <a:pathLst>
                <a:path w="2405" h="1262" extrusionOk="0">
                  <a:moveTo>
                    <a:pt x="1194" y="1"/>
                  </a:moveTo>
                  <a:cubicBezTo>
                    <a:pt x="913" y="1"/>
                    <a:pt x="633" y="62"/>
                    <a:pt x="422" y="185"/>
                  </a:cubicBezTo>
                  <a:cubicBezTo>
                    <a:pt x="0" y="430"/>
                    <a:pt x="0" y="832"/>
                    <a:pt x="422" y="1078"/>
                  </a:cubicBezTo>
                  <a:cubicBezTo>
                    <a:pt x="638" y="1200"/>
                    <a:pt x="918" y="1262"/>
                    <a:pt x="1197" y="1262"/>
                  </a:cubicBezTo>
                  <a:cubicBezTo>
                    <a:pt x="1477" y="1262"/>
                    <a:pt x="1757" y="1200"/>
                    <a:pt x="1973" y="1078"/>
                  </a:cubicBezTo>
                  <a:cubicBezTo>
                    <a:pt x="2405" y="832"/>
                    <a:pt x="2405" y="430"/>
                    <a:pt x="1973" y="185"/>
                  </a:cubicBezTo>
                  <a:cubicBezTo>
                    <a:pt x="1757" y="62"/>
                    <a:pt x="1475" y="1"/>
                    <a:pt x="1194"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771;p58">
              <a:extLst>
                <a:ext uri="{FF2B5EF4-FFF2-40B4-BE49-F238E27FC236}">
                  <a16:creationId xmlns:a16="http://schemas.microsoft.com/office/drawing/2014/main" id="{DEE15847-39AA-4D6B-A79C-DE6FF54564AE}"/>
                </a:ext>
              </a:extLst>
            </p:cNvPr>
            <p:cNvSpPr/>
            <p:nvPr/>
          </p:nvSpPr>
          <p:spPr>
            <a:xfrm rot="4761902" flipH="1">
              <a:off x="500671" y="3925674"/>
              <a:ext cx="997109" cy="777276"/>
            </a:xfrm>
            <a:custGeom>
              <a:avLst/>
              <a:gdLst/>
              <a:ahLst/>
              <a:cxnLst/>
              <a:rect l="l" t="t" r="r" b="b"/>
              <a:pathLst>
                <a:path w="3161" h="2464" extrusionOk="0">
                  <a:moveTo>
                    <a:pt x="492" y="0"/>
                  </a:moveTo>
                  <a:lnTo>
                    <a:pt x="1" y="1551"/>
                  </a:lnTo>
                  <a:cubicBezTo>
                    <a:pt x="1" y="1787"/>
                    <a:pt x="168" y="2012"/>
                    <a:pt x="472" y="2199"/>
                  </a:cubicBezTo>
                  <a:cubicBezTo>
                    <a:pt x="786" y="2375"/>
                    <a:pt x="1191" y="2464"/>
                    <a:pt x="1593" y="2464"/>
                  </a:cubicBezTo>
                  <a:cubicBezTo>
                    <a:pt x="1995" y="2464"/>
                    <a:pt x="2395" y="2375"/>
                    <a:pt x="2700" y="2199"/>
                  </a:cubicBezTo>
                  <a:cubicBezTo>
                    <a:pt x="3014" y="2032"/>
                    <a:pt x="3161" y="1796"/>
                    <a:pt x="3161" y="1561"/>
                  </a:cubicBezTo>
                  <a:lnTo>
                    <a:pt x="2690" y="20"/>
                  </a:lnTo>
                  <a:cubicBezTo>
                    <a:pt x="2690" y="177"/>
                    <a:pt x="2582" y="334"/>
                    <a:pt x="2356" y="462"/>
                  </a:cubicBezTo>
                  <a:cubicBezTo>
                    <a:pt x="2145" y="584"/>
                    <a:pt x="1868" y="646"/>
                    <a:pt x="1589" y="646"/>
                  </a:cubicBezTo>
                  <a:cubicBezTo>
                    <a:pt x="1311" y="646"/>
                    <a:pt x="1031" y="584"/>
                    <a:pt x="815" y="462"/>
                  </a:cubicBezTo>
                  <a:cubicBezTo>
                    <a:pt x="609" y="334"/>
                    <a:pt x="492" y="167"/>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772;p58">
              <a:extLst>
                <a:ext uri="{FF2B5EF4-FFF2-40B4-BE49-F238E27FC236}">
                  <a16:creationId xmlns:a16="http://schemas.microsoft.com/office/drawing/2014/main" id="{93822792-5792-4CAB-B66B-89AC9CA7D9AF}"/>
                </a:ext>
              </a:extLst>
            </p:cNvPr>
            <p:cNvSpPr/>
            <p:nvPr/>
          </p:nvSpPr>
          <p:spPr>
            <a:xfrm rot="4761902" flipH="1">
              <a:off x="781472" y="3703446"/>
              <a:ext cx="257084" cy="641000"/>
            </a:xfrm>
            <a:custGeom>
              <a:avLst/>
              <a:gdLst/>
              <a:ahLst/>
              <a:cxnLst/>
              <a:rect l="l" t="t" r="r" b="b"/>
              <a:pathLst>
                <a:path w="815" h="2032" extrusionOk="0">
                  <a:moveTo>
                    <a:pt x="413" y="0"/>
                  </a:moveTo>
                  <a:cubicBezTo>
                    <a:pt x="383" y="49"/>
                    <a:pt x="314" y="98"/>
                    <a:pt x="246" y="138"/>
                  </a:cubicBezTo>
                  <a:cubicBezTo>
                    <a:pt x="167" y="187"/>
                    <a:pt x="89" y="216"/>
                    <a:pt x="0" y="246"/>
                  </a:cubicBezTo>
                  <a:lnTo>
                    <a:pt x="216" y="2032"/>
                  </a:lnTo>
                  <a:cubicBezTo>
                    <a:pt x="344" y="2002"/>
                    <a:pt x="452" y="1953"/>
                    <a:pt x="560" y="1885"/>
                  </a:cubicBezTo>
                  <a:cubicBezTo>
                    <a:pt x="668" y="1826"/>
                    <a:pt x="756" y="1767"/>
                    <a:pt x="815" y="1688"/>
                  </a:cubicBezTo>
                  <a:lnTo>
                    <a:pt x="41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773;p58">
              <a:extLst>
                <a:ext uri="{FF2B5EF4-FFF2-40B4-BE49-F238E27FC236}">
                  <a16:creationId xmlns:a16="http://schemas.microsoft.com/office/drawing/2014/main" id="{5A354628-0806-421D-A77F-4ACE0C036191}"/>
                </a:ext>
              </a:extLst>
            </p:cNvPr>
            <p:cNvSpPr/>
            <p:nvPr/>
          </p:nvSpPr>
          <p:spPr>
            <a:xfrm rot="4761902" flipH="1">
              <a:off x="997295" y="4034769"/>
              <a:ext cx="758635" cy="401256"/>
            </a:xfrm>
            <a:custGeom>
              <a:avLst/>
              <a:gdLst/>
              <a:ahLst/>
              <a:cxnLst/>
              <a:rect l="l" t="t" r="r" b="b"/>
              <a:pathLst>
                <a:path w="2405" h="1272" extrusionOk="0">
                  <a:moveTo>
                    <a:pt x="1194" y="1"/>
                  </a:moveTo>
                  <a:cubicBezTo>
                    <a:pt x="913" y="1"/>
                    <a:pt x="633" y="62"/>
                    <a:pt x="422" y="185"/>
                  </a:cubicBezTo>
                  <a:cubicBezTo>
                    <a:pt x="0" y="430"/>
                    <a:pt x="0" y="842"/>
                    <a:pt x="422" y="1088"/>
                  </a:cubicBezTo>
                  <a:cubicBezTo>
                    <a:pt x="638" y="1210"/>
                    <a:pt x="918" y="1272"/>
                    <a:pt x="1197" y="1272"/>
                  </a:cubicBezTo>
                  <a:cubicBezTo>
                    <a:pt x="1477" y="1272"/>
                    <a:pt x="1757" y="1210"/>
                    <a:pt x="1973" y="1088"/>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774;p58">
              <a:extLst>
                <a:ext uri="{FF2B5EF4-FFF2-40B4-BE49-F238E27FC236}">
                  <a16:creationId xmlns:a16="http://schemas.microsoft.com/office/drawing/2014/main" id="{6E3F3159-585C-406D-BB84-15574A0FC093}"/>
                </a:ext>
              </a:extLst>
            </p:cNvPr>
            <p:cNvSpPr/>
            <p:nvPr/>
          </p:nvSpPr>
          <p:spPr>
            <a:xfrm rot="4761902" flipH="1">
              <a:off x="1538790" y="3464099"/>
              <a:ext cx="690500" cy="1358340"/>
            </a:xfrm>
            <a:custGeom>
              <a:avLst/>
              <a:gdLst/>
              <a:ahLst/>
              <a:cxnLst/>
              <a:rect l="l" t="t" r="r" b="b"/>
              <a:pathLst>
                <a:path w="2189" h="4306" extrusionOk="0">
                  <a:moveTo>
                    <a:pt x="2189" y="20"/>
                  </a:moveTo>
                  <a:lnTo>
                    <a:pt x="2189" y="22"/>
                  </a:lnTo>
                  <a:lnTo>
                    <a:pt x="2189" y="22"/>
                  </a:lnTo>
                  <a:cubicBezTo>
                    <a:pt x="2189" y="21"/>
                    <a:pt x="2189" y="20"/>
                    <a:pt x="2189" y="20"/>
                  </a:cubicBezTo>
                  <a:close/>
                  <a:moveTo>
                    <a:pt x="10" y="0"/>
                  </a:moveTo>
                  <a:lnTo>
                    <a:pt x="0" y="3671"/>
                  </a:lnTo>
                  <a:cubicBezTo>
                    <a:pt x="0" y="3847"/>
                    <a:pt x="98" y="4004"/>
                    <a:pt x="314" y="4122"/>
                  </a:cubicBezTo>
                  <a:cubicBezTo>
                    <a:pt x="530" y="4245"/>
                    <a:pt x="810" y="4306"/>
                    <a:pt x="1090" y="4306"/>
                  </a:cubicBezTo>
                  <a:cubicBezTo>
                    <a:pt x="1369" y="4306"/>
                    <a:pt x="1649" y="4245"/>
                    <a:pt x="1865" y="4122"/>
                  </a:cubicBezTo>
                  <a:cubicBezTo>
                    <a:pt x="2071" y="4004"/>
                    <a:pt x="2179" y="3837"/>
                    <a:pt x="2179" y="3680"/>
                  </a:cubicBezTo>
                  <a:lnTo>
                    <a:pt x="2189" y="22"/>
                  </a:lnTo>
                  <a:lnTo>
                    <a:pt x="2189" y="22"/>
                  </a:lnTo>
                  <a:cubicBezTo>
                    <a:pt x="2188" y="178"/>
                    <a:pt x="2080" y="334"/>
                    <a:pt x="1875" y="461"/>
                  </a:cubicBezTo>
                  <a:cubicBezTo>
                    <a:pt x="1659" y="584"/>
                    <a:pt x="1379" y="645"/>
                    <a:pt x="1099" y="645"/>
                  </a:cubicBezTo>
                  <a:cubicBezTo>
                    <a:pt x="820" y="645"/>
                    <a:pt x="540" y="584"/>
                    <a:pt x="324" y="461"/>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775;p58">
              <a:extLst>
                <a:ext uri="{FF2B5EF4-FFF2-40B4-BE49-F238E27FC236}">
                  <a16:creationId xmlns:a16="http://schemas.microsoft.com/office/drawing/2014/main" id="{D83D408F-D31C-434A-99AE-A86F5510EC1B}"/>
                </a:ext>
              </a:extLst>
            </p:cNvPr>
            <p:cNvSpPr/>
            <p:nvPr/>
          </p:nvSpPr>
          <p:spPr>
            <a:xfrm rot="4761902" flipH="1">
              <a:off x="1733187" y="3306525"/>
              <a:ext cx="136586" cy="1235313"/>
            </a:xfrm>
            <a:custGeom>
              <a:avLst/>
              <a:gdLst/>
              <a:ahLst/>
              <a:cxnLst/>
              <a:rect l="l" t="t" r="r" b="b"/>
              <a:pathLst>
                <a:path w="433" h="3916" extrusionOk="0">
                  <a:moveTo>
                    <a:pt x="433" y="0"/>
                  </a:moveTo>
                  <a:cubicBezTo>
                    <a:pt x="403" y="49"/>
                    <a:pt x="334" y="88"/>
                    <a:pt x="266" y="137"/>
                  </a:cubicBezTo>
                  <a:cubicBezTo>
                    <a:pt x="187" y="187"/>
                    <a:pt x="99" y="216"/>
                    <a:pt x="20" y="245"/>
                  </a:cubicBezTo>
                  <a:lnTo>
                    <a:pt x="1" y="3916"/>
                  </a:lnTo>
                  <a:cubicBezTo>
                    <a:pt x="89" y="3876"/>
                    <a:pt x="177" y="3837"/>
                    <a:pt x="246" y="3798"/>
                  </a:cubicBezTo>
                  <a:cubicBezTo>
                    <a:pt x="315" y="3759"/>
                    <a:pt x="374" y="3719"/>
                    <a:pt x="423" y="3670"/>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776;p58">
              <a:extLst>
                <a:ext uri="{FF2B5EF4-FFF2-40B4-BE49-F238E27FC236}">
                  <a16:creationId xmlns:a16="http://schemas.microsoft.com/office/drawing/2014/main" id="{3CD42384-EAE8-4A98-ACE3-F962DA66F047}"/>
                </a:ext>
              </a:extLst>
            </p:cNvPr>
            <p:cNvSpPr/>
            <p:nvPr/>
          </p:nvSpPr>
          <p:spPr>
            <a:xfrm rot="4761902" flipH="1">
              <a:off x="2168525" y="3814729"/>
              <a:ext cx="758635" cy="401256"/>
            </a:xfrm>
            <a:custGeom>
              <a:avLst/>
              <a:gdLst/>
              <a:ahLst/>
              <a:cxnLst/>
              <a:rect l="l" t="t" r="r" b="b"/>
              <a:pathLst>
                <a:path w="2405" h="1272" extrusionOk="0">
                  <a:moveTo>
                    <a:pt x="1194" y="1"/>
                  </a:moveTo>
                  <a:cubicBezTo>
                    <a:pt x="913" y="1"/>
                    <a:pt x="633" y="62"/>
                    <a:pt x="422" y="185"/>
                  </a:cubicBezTo>
                  <a:cubicBezTo>
                    <a:pt x="0" y="430"/>
                    <a:pt x="0" y="842"/>
                    <a:pt x="422" y="1087"/>
                  </a:cubicBezTo>
                  <a:cubicBezTo>
                    <a:pt x="638" y="1210"/>
                    <a:pt x="918" y="1271"/>
                    <a:pt x="1197" y="1271"/>
                  </a:cubicBezTo>
                  <a:cubicBezTo>
                    <a:pt x="1477" y="1271"/>
                    <a:pt x="1757" y="1210"/>
                    <a:pt x="1973" y="1087"/>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777;p58">
              <a:extLst>
                <a:ext uri="{FF2B5EF4-FFF2-40B4-BE49-F238E27FC236}">
                  <a16:creationId xmlns:a16="http://schemas.microsoft.com/office/drawing/2014/main" id="{C092817A-D5C8-4EA3-8986-413C793B9E35}"/>
                </a:ext>
              </a:extLst>
            </p:cNvPr>
            <p:cNvSpPr/>
            <p:nvPr/>
          </p:nvSpPr>
          <p:spPr>
            <a:xfrm rot="4761902" flipH="1">
              <a:off x="2700876" y="3245619"/>
              <a:ext cx="690500" cy="1358655"/>
            </a:xfrm>
            <a:custGeom>
              <a:avLst/>
              <a:gdLst/>
              <a:ahLst/>
              <a:cxnLst/>
              <a:rect l="l" t="t" r="r" b="b"/>
              <a:pathLst>
                <a:path w="2189" h="4307" extrusionOk="0">
                  <a:moveTo>
                    <a:pt x="2189" y="10"/>
                  </a:moveTo>
                  <a:lnTo>
                    <a:pt x="2189" y="12"/>
                  </a:lnTo>
                  <a:lnTo>
                    <a:pt x="2189" y="12"/>
                  </a:lnTo>
                  <a:cubicBezTo>
                    <a:pt x="2189" y="11"/>
                    <a:pt x="2189" y="11"/>
                    <a:pt x="2189" y="10"/>
                  </a:cubicBezTo>
                  <a:close/>
                  <a:moveTo>
                    <a:pt x="10" y="0"/>
                  </a:moveTo>
                  <a:lnTo>
                    <a:pt x="0" y="3661"/>
                  </a:lnTo>
                  <a:cubicBezTo>
                    <a:pt x="0" y="3838"/>
                    <a:pt x="98" y="3995"/>
                    <a:pt x="314" y="4122"/>
                  </a:cubicBezTo>
                  <a:cubicBezTo>
                    <a:pt x="530" y="4245"/>
                    <a:pt x="810" y="4306"/>
                    <a:pt x="1090" y="4306"/>
                  </a:cubicBezTo>
                  <a:cubicBezTo>
                    <a:pt x="1369" y="4306"/>
                    <a:pt x="1649" y="4245"/>
                    <a:pt x="1865" y="4122"/>
                  </a:cubicBezTo>
                  <a:cubicBezTo>
                    <a:pt x="2071" y="3995"/>
                    <a:pt x="2179" y="3838"/>
                    <a:pt x="2179" y="3681"/>
                  </a:cubicBezTo>
                  <a:lnTo>
                    <a:pt x="2189" y="12"/>
                  </a:lnTo>
                  <a:lnTo>
                    <a:pt x="2189" y="12"/>
                  </a:lnTo>
                  <a:cubicBezTo>
                    <a:pt x="2188" y="169"/>
                    <a:pt x="2080" y="335"/>
                    <a:pt x="1875" y="452"/>
                  </a:cubicBezTo>
                  <a:cubicBezTo>
                    <a:pt x="1659" y="575"/>
                    <a:pt x="1379" y="636"/>
                    <a:pt x="1099" y="636"/>
                  </a:cubicBezTo>
                  <a:cubicBezTo>
                    <a:pt x="820" y="636"/>
                    <a:pt x="540" y="575"/>
                    <a:pt x="324" y="452"/>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778;p58">
              <a:extLst>
                <a:ext uri="{FF2B5EF4-FFF2-40B4-BE49-F238E27FC236}">
                  <a16:creationId xmlns:a16="http://schemas.microsoft.com/office/drawing/2014/main" id="{42BD8B93-72BC-488B-A2F5-063B2D836118}"/>
                </a:ext>
              </a:extLst>
            </p:cNvPr>
            <p:cNvSpPr/>
            <p:nvPr/>
          </p:nvSpPr>
          <p:spPr>
            <a:xfrm rot="4761902" flipH="1">
              <a:off x="2898372" y="3087463"/>
              <a:ext cx="136586" cy="1235629"/>
            </a:xfrm>
            <a:custGeom>
              <a:avLst/>
              <a:gdLst/>
              <a:ahLst/>
              <a:cxnLst/>
              <a:rect l="l" t="t" r="r" b="b"/>
              <a:pathLst>
                <a:path w="433" h="3917" extrusionOk="0">
                  <a:moveTo>
                    <a:pt x="433" y="0"/>
                  </a:moveTo>
                  <a:cubicBezTo>
                    <a:pt x="403" y="50"/>
                    <a:pt x="334" y="99"/>
                    <a:pt x="266" y="138"/>
                  </a:cubicBezTo>
                  <a:cubicBezTo>
                    <a:pt x="187" y="187"/>
                    <a:pt x="99" y="226"/>
                    <a:pt x="20" y="246"/>
                  </a:cubicBezTo>
                  <a:lnTo>
                    <a:pt x="1" y="3916"/>
                  </a:lnTo>
                  <a:cubicBezTo>
                    <a:pt x="89" y="3877"/>
                    <a:pt x="177" y="3838"/>
                    <a:pt x="246" y="380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779;p58">
              <a:extLst>
                <a:ext uri="{FF2B5EF4-FFF2-40B4-BE49-F238E27FC236}">
                  <a16:creationId xmlns:a16="http://schemas.microsoft.com/office/drawing/2014/main" id="{5BDA1A6F-1F1E-4ACE-BE1F-67E29F9121D8}"/>
                </a:ext>
              </a:extLst>
            </p:cNvPr>
            <p:cNvSpPr/>
            <p:nvPr/>
          </p:nvSpPr>
          <p:spPr>
            <a:xfrm rot="4761902" flipH="1">
              <a:off x="3332316" y="3597664"/>
              <a:ext cx="758635" cy="398101"/>
            </a:xfrm>
            <a:custGeom>
              <a:avLst/>
              <a:gdLst/>
              <a:ahLst/>
              <a:cxnLst/>
              <a:rect l="l" t="t" r="r" b="b"/>
              <a:pathLst>
                <a:path w="2405" h="1262" extrusionOk="0">
                  <a:moveTo>
                    <a:pt x="1194" y="1"/>
                  </a:moveTo>
                  <a:cubicBezTo>
                    <a:pt x="913" y="1"/>
                    <a:pt x="633" y="62"/>
                    <a:pt x="422" y="185"/>
                  </a:cubicBezTo>
                  <a:cubicBezTo>
                    <a:pt x="0" y="430"/>
                    <a:pt x="0" y="833"/>
                    <a:pt x="422" y="1078"/>
                  </a:cubicBezTo>
                  <a:cubicBezTo>
                    <a:pt x="638" y="1201"/>
                    <a:pt x="918" y="1262"/>
                    <a:pt x="1197" y="1262"/>
                  </a:cubicBezTo>
                  <a:cubicBezTo>
                    <a:pt x="1477" y="1262"/>
                    <a:pt x="1757" y="1201"/>
                    <a:pt x="1973" y="1078"/>
                  </a:cubicBezTo>
                  <a:cubicBezTo>
                    <a:pt x="2405" y="833"/>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780;p58">
              <a:extLst>
                <a:ext uri="{FF2B5EF4-FFF2-40B4-BE49-F238E27FC236}">
                  <a16:creationId xmlns:a16="http://schemas.microsoft.com/office/drawing/2014/main" id="{D52ACCC1-5668-4F13-8240-BE10ABBDABA7}"/>
                </a:ext>
              </a:extLst>
            </p:cNvPr>
            <p:cNvSpPr/>
            <p:nvPr/>
          </p:nvSpPr>
          <p:spPr>
            <a:xfrm rot="4761902" flipH="1">
              <a:off x="3866216" y="3026685"/>
              <a:ext cx="690500" cy="1358655"/>
            </a:xfrm>
            <a:custGeom>
              <a:avLst/>
              <a:gdLst/>
              <a:ahLst/>
              <a:cxnLst/>
              <a:rect l="l" t="t" r="r" b="b"/>
              <a:pathLst>
                <a:path w="2189" h="4307" extrusionOk="0">
                  <a:moveTo>
                    <a:pt x="2189" y="20"/>
                  </a:moveTo>
                  <a:lnTo>
                    <a:pt x="2189" y="23"/>
                  </a:lnTo>
                  <a:lnTo>
                    <a:pt x="2189" y="23"/>
                  </a:lnTo>
                  <a:cubicBezTo>
                    <a:pt x="2189" y="22"/>
                    <a:pt x="2189" y="21"/>
                    <a:pt x="2189" y="20"/>
                  </a:cubicBezTo>
                  <a:close/>
                  <a:moveTo>
                    <a:pt x="10" y="1"/>
                  </a:moveTo>
                  <a:lnTo>
                    <a:pt x="0" y="3671"/>
                  </a:lnTo>
                  <a:cubicBezTo>
                    <a:pt x="0" y="3848"/>
                    <a:pt x="98" y="4005"/>
                    <a:pt x="314" y="4123"/>
                  </a:cubicBezTo>
                  <a:cubicBezTo>
                    <a:pt x="530" y="4245"/>
                    <a:pt x="810" y="4307"/>
                    <a:pt x="1090" y="4307"/>
                  </a:cubicBezTo>
                  <a:cubicBezTo>
                    <a:pt x="1369" y="4307"/>
                    <a:pt x="1649" y="4245"/>
                    <a:pt x="1865" y="4123"/>
                  </a:cubicBezTo>
                  <a:cubicBezTo>
                    <a:pt x="2071" y="4005"/>
                    <a:pt x="2179" y="3848"/>
                    <a:pt x="2179" y="3681"/>
                  </a:cubicBezTo>
                  <a:lnTo>
                    <a:pt x="2189" y="23"/>
                  </a:lnTo>
                  <a:lnTo>
                    <a:pt x="2189" y="23"/>
                  </a:lnTo>
                  <a:cubicBezTo>
                    <a:pt x="2188" y="189"/>
                    <a:pt x="2080" y="345"/>
                    <a:pt x="1875" y="462"/>
                  </a:cubicBezTo>
                  <a:cubicBezTo>
                    <a:pt x="1659" y="585"/>
                    <a:pt x="1379" y="646"/>
                    <a:pt x="1099" y="646"/>
                  </a:cubicBezTo>
                  <a:cubicBezTo>
                    <a:pt x="820" y="646"/>
                    <a:pt x="540" y="585"/>
                    <a:pt x="324" y="462"/>
                  </a:cubicBezTo>
                  <a:cubicBezTo>
                    <a:pt x="118" y="334"/>
                    <a:pt x="10" y="16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781;p58">
              <a:extLst>
                <a:ext uri="{FF2B5EF4-FFF2-40B4-BE49-F238E27FC236}">
                  <a16:creationId xmlns:a16="http://schemas.microsoft.com/office/drawing/2014/main" id="{0317C85E-CCD5-4103-87D9-BB51B22E44FB}"/>
                </a:ext>
              </a:extLst>
            </p:cNvPr>
            <p:cNvSpPr/>
            <p:nvPr/>
          </p:nvSpPr>
          <p:spPr>
            <a:xfrm rot="4761902" flipH="1">
              <a:off x="4057513" y="2869694"/>
              <a:ext cx="136586" cy="1235629"/>
            </a:xfrm>
            <a:custGeom>
              <a:avLst/>
              <a:gdLst/>
              <a:ahLst/>
              <a:cxnLst/>
              <a:rect l="l" t="t" r="r" b="b"/>
              <a:pathLst>
                <a:path w="433" h="3917" extrusionOk="0">
                  <a:moveTo>
                    <a:pt x="433" y="0"/>
                  </a:moveTo>
                  <a:cubicBezTo>
                    <a:pt x="403" y="50"/>
                    <a:pt x="334" y="89"/>
                    <a:pt x="266" y="138"/>
                  </a:cubicBezTo>
                  <a:cubicBezTo>
                    <a:pt x="187" y="187"/>
                    <a:pt x="99" y="216"/>
                    <a:pt x="20" y="246"/>
                  </a:cubicBezTo>
                  <a:lnTo>
                    <a:pt x="1" y="3916"/>
                  </a:lnTo>
                  <a:cubicBezTo>
                    <a:pt x="89" y="3877"/>
                    <a:pt x="177" y="3838"/>
                    <a:pt x="246" y="379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782;p58">
              <a:extLst>
                <a:ext uri="{FF2B5EF4-FFF2-40B4-BE49-F238E27FC236}">
                  <a16:creationId xmlns:a16="http://schemas.microsoft.com/office/drawing/2014/main" id="{4F306DE9-6E4F-4019-A453-4A5EF03321D2}"/>
                </a:ext>
              </a:extLst>
            </p:cNvPr>
            <p:cNvSpPr/>
            <p:nvPr/>
          </p:nvSpPr>
          <p:spPr>
            <a:xfrm rot="4761902" flipH="1">
              <a:off x="4493626" y="3377279"/>
              <a:ext cx="758635" cy="402518"/>
            </a:xfrm>
            <a:custGeom>
              <a:avLst/>
              <a:gdLst/>
              <a:ahLst/>
              <a:cxnLst/>
              <a:rect l="l" t="t" r="r" b="b"/>
              <a:pathLst>
                <a:path w="2405" h="1276" extrusionOk="0">
                  <a:moveTo>
                    <a:pt x="1194" y="0"/>
                  </a:moveTo>
                  <a:cubicBezTo>
                    <a:pt x="913" y="0"/>
                    <a:pt x="633" y="66"/>
                    <a:pt x="422" y="199"/>
                  </a:cubicBezTo>
                  <a:cubicBezTo>
                    <a:pt x="0" y="444"/>
                    <a:pt x="0" y="847"/>
                    <a:pt x="422" y="1092"/>
                  </a:cubicBezTo>
                  <a:cubicBezTo>
                    <a:pt x="638" y="1215"/>
                    <a:pt x="918" y="1276"/>
                    <a:pt x="1197" y="1276"/>
                  </a:cubicBezTo>
                  <a:cubicBezTo>
                    <a:pt x="1477" y="1276"/>
                    <a:pt x="1757" y="1215"/>
                    <a:pt x="1973" y="1092"/>
                  </a:cubicBezTo>
                  <a:cubicBezTo>
                    <a:pt x="2405" y="847"/>
                    <a:pt x="2405" y="444"/>
                    <a:pt x="1973" y="199"/>
                  </a:cubicBezTo>
                  <a:cubicBezTo>
                    <a:pt x="1757" y="66"/>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783;p58">
              <a:extLst>
                <a:ext uri="{FF2B5EF4-FFF2-40B4-BE49-F238E27FC236}">
                  <a16:creationId xmlns:a16="http://schemas.microsoft.com/office/drawing/2014/main" id="{7AE54362-D367-4ACE-A7F1-FACCE7FFAD02}"/>
                </a:ext>
              </a:extLst>
            </p:cNvPr>
            <p:cNvSpPr/>
            <p:nvPr/>
          </p:nvSpPr>
          <p:spPr>
            <a:xfrm rot="4761902" flipH="1">
              <a:off x="5025357" y="2808916"/>
              <a:ext cx="690500" cy="1358655"/>
            </a:xfrm>
            <a:custGeom>
              <a:avLst/>
              <a:gdLst/>
              <a:ahLst/>
              <a:cxnLst/>
              <a:rect l="l" t="t" r="r" b="b"/>
              <a:pathLst>
                <a:path w="2189" h="4307" extrusionOk="0">
                  <a:moveTo>
                    <a:pt x="2189" y="11"/>
                  </a:moveTo>
                  <a:lnTo>
                    <a:pt x="2189" y="13"/>
                  </a:lnTo>
                  <a:lnTo>
                    <a:pt x="2189" y="13"/>
                  </a:lnTo>
                  <a:cubicBezTo>
                    <a:pt x="2189" y="12"/>
                    <a:pt x="2189" y="11"/>
                    <a:pt x="2189" y="11"/>
                  </a:cubicBezTo>
                  <a:close/>
                  <a:moveTo>
                    <a:pt x="10" y="1"/>
                  </a:moveTo>
                  <a:lnTo>
                    <a:pt x="0" y="3671"/>
                  </a:lnTo>
                  <a:cubicBezTo>
                    <a:pt x="0" y="3838"/>
                    <a:pt x="98" y="4005"/>
                    <a:pt x="314" y="4123"/>
                  </a:cubicBezTo>
                  <a:cubicBezTo>
                    <a:pt x="530" y="4245"/>
                    <a:pt x="810" y="4307"/>
                    <a:pt x="1090" y="4307"/>
                  </a:cubicBezTo>
                  <a:cubicBezTo>
                    <a:pt x="1369" y="4307"/>
                    <a:pt x="1649" y="4245"/>
                    <a:pt x="1865" y="4123"/>
                  </a:cubicBezTo>
                  <a:cubicBezTo>
                    <a:pt x="2071" y="4005"/>
                    <a:pt x="2179" y="3838"/>
                    <a:pt x="2179" y="3681"/>
                  </a:cubicBezTo>
                  <a:lnTo>
                    <a:pt x="2189" y="13"/>
                  </a:lnTo>
                  <a:lnTo>
                    <a:pt x="2189" y="13"/>
                  </a:lnTo>
                  <a:cubicBezTo>
                    <a:pt x="2188" y="179"/>
                    <a:pt x="2080" y="335"/>
                    <a:pt x="1875" y="452"/>
                  </a:cubicBezTo>
                  <a:cubicBezTo>
                    <a:pt x="1659" y="575"/>
                    <a:pt x="1379" y="636"/>
                    <a:pt x="1099" y="636"/>
                  </a:cubicBezTo>
                  <a:cubicBezTo>
                    <a:pt x="820" y="636"/>
                    <a:pt x="540" y="575"/>
                    <a:pt x="324" y="452"/>
                  </a:cubicBezTo>
                  <a:cubicBezTo>
                    <a:pt x="118" y="334"/>
                    <a:pt x="10" y="1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784;p58">
              <a:extLst>
                <a:ext uri="{FF2B5EF4-FFF2-40B4-BE49-F238E27FC236}">
                  <a16:creationId xmlns:a16="http://schemas.microsoft.com/office/drawing/2014/main" id="{D4F14BE4-D7A5-4FFD-8CF8-FEEA53686DBF}"/>
                </a:ext>
              </a:extLst>
            </p:cNvPr>
            <p:cNvSpPr/>
            <p:nvPr/>
          </p:nvSpPr>
          <p:spPr>
            <a:xfrm rot="4761902" flipH="1">
              <a:off x="5221303" y="2652629"/>
              <a:ext cx="136586" cy="1232474"/>
            </a:xfrm>
            <a:custGeom>
              <a:avLst/>
              <a:gdLst/>
              <a:ahLst/>
              <a:cxnLst/>
              <a:rect l="l" t="t" r="r" b="b"/>
              <a:pathLst>
                <a:path w="433" h="3907" extrusionOk="0">
                  <a:moveTo>
                    <a:pt x="433" y="1"/>
                  </a:moveTo>
                  <a:cubicBezTo>
                    <a:pt x="403" y="50"/>
                    <a:pt x="334" y="99"/>
                    <a:pt x="266" y="128"/>
                  </a:cubicBezTo>
                  <a:cubicBezTo>
                    <a:pt x="187" y="177"/>
                    <a:pt x="99" y="217"/>
                    <a:pt x="20" y="246"/>
                  </a:cubicBezTo>
                  <a:lnTo>
                    <a:pt x="1" y="3906"/>
                  </a:lnTo>
                  <a:cubicBezTo>
                    <a:pt x="89" y="3877"/>
                    <a:pt x="177" y="3838"/>
                    <a:pt x="246" y="3799"/>
                  </a:cubicBezTo>
                  <a:cubicBezTo>
                    <a:pt x="315" y="3759"/>
                    <a:pt x="374" y="3710"/>
                    <a:pt x="423" y="3661"/>
                  </a:cubicBezTo>
                  <a:lnTo>
                    <a:pt x="433"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785;p58">
              <a:extLst>
                <a:ext uri="{FF2B5EF4-FFF2-40B4-BE49-F238E27FC236}">
                  <a16:creationId xmlns:a16="http://schemas.microsoft.com/office/drawing/2014/main" id="{57D457C6-A90B-4E67-A87F-EB802AD6B5D0}"/>
                </a:ext>
              </a:extLst>
            </p:cNvPr>
            <p:cNvSpPr/>
            <p:nvPr/>
          </p:nvSpPr>
          <p:spPr>
            <a:xfrm rot="4761902" flipH="1">
              <a:off x="5656487" y="3161019"/>
              <a:ext cx="758635" cy="398101"/>
            </a:xfrm>
            <a:custGeom>
              <a:avLst/>
              <a:gdLst/>
              <a:ahLst/>
              <a:cxnLst/>
              <a:rect l="l" t="t" r="r" b="b"/>
              <a:pathLst>
                <a:path w="2405" h="1262" extrusionOk="0">
                  <a:moveTo>
                    <a:pt x="1194" y="0"/>
                  </a:moveTo>
                  <a:cubicBezTo>
                    <a:pt x="913" y="0"/>
                    <a:pt x="633" y="62"/>
                    <a:pt x="422" y="184"/>
                  </a:cubicBezTo>
                  <a:cubicBezTo>
                    <a:pt x="0" y="430"/>
                    <a:pt x="0" y="832"/>
                    <a:pt x="422" y="1077"/>
                  </a:cubicBezTo>
                  <a:cubicBezTo>
                    <a:pt x="638" y="1200"/>
                    <a:pt x="918" y="1261"/>
                    <a:pt x="1197" y="1261"/>
                  </a:cubicBezTo>
                  <a:cubicBezTo>
                    <a:pt x="1477" y="1261"/>
                    <a:pt x="1757" y="1200"/>
                    <a:pt x="1973" y="1077"/>
                  </a:cubicBezTo>
                  <a:cubicBezTo>
                    <a:pt x="2405" y="832"/>
                    <a:pt x="2405" y="430"/>
                    <a:pt x="1973" y="184"/>
                  </a:cubicBezTo>
                  <a:cubicBezTo>
                    <a:pt x="1757" y="62"/>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786;p58">
              <a:extLst>
                <a:ext uri="{FF2B5EF4-FFF2-40B4-BE49-F238E27FC236}">
                  <a16:creationId xmlns:a16="http://schemas.microsoft.com/office/drawing/2014/main" id="{B801B603-E790-495C-B307-1DAF154B7F8E}"/>
                </a:ext>
              </a:extLst>
            </p:cNvPr>
            <p:cNvSpPr/>
            <p:nvPr/>
          </p:nvSpPr>
          <p:spPr>
            <a:xfrm rot="4761902" flipH="1">
              <a:off x="5984905" y="2831754"/>
              <a:ext cx="687346" cy="949829"/>
            </a:xfrm>
            <a:custGeom>
              <a:avLst/>
              <a:gdLst/>
              <a:ahLst/>
              <a:cxnLst/>
              <a:rect l="l" t="t" r="r" b="b"/>
              <a:pathLst>
                <a:path w="2179" h="3011" extrusionOk="0">
                  <a:moveTo>
                    <a:pt x="775" y="0"/>
                  </a:moveTo>
                  <a:lnTo>
                    <a:pt x="0" y="2365"/>
                  </a:lnTo>
                  <a:cubicBezTo>
                    <a:pt x="0" y="2542"/>
                    <a:pt x="98" y="2699"/>
                    <a:pt x="314" y="2827"/>
                  </a:cubicBezTo>
                  <a:cubicBezTo>
                    <a:pt x="530" y="2949"/>
                    <a:pt x="810" y="3011"/>
                    <a:pt x="1089" y="3011"/>
                  </a:cubicBezTo>
                  <a:cubicBezTo>
                    <a:pt x="1369" y="3011"/>
                    <a:pt x="1649" y="2949"/>
                    <a:pt x="1865" y="2827"/>
                  </a:cubicBezTo>
                  <a:cubicBezTo>
                    <a:pt x="2071" y="2699"/>
                    <a:pt x="2179" y="2542"/>
                    <a:pt x="2179" y="2385"/>
                  </a:cubicBezTo>
                  <a:lnTo>
                    <a:pt x="1423" y="10"/>
                  </a:lnTo>
                  <a:cubicBezTo>
                    <a:pt x="1423" y="69"/>
                    <a:pt x="1384" y="118"/>
                    <a:pt x="1335" y="138"/>
                  </a:cubicBezTo>
                  <a:cubicBezTo>
                    <a:pt x="1266" y="177"/>
                    <a:pt x="1180" y="197"/>
                    <a:pt x="1097" y="197"/>
                  </a:cubicBezTo>
                  <a:cubicBezTo>
                    <a:pt x="1013" y="197"/>
                    <a:pt x="932" y="177"/>
                    <a:pt x="874" y="138"/>
                  </a:cubicBezTo>
                  <a:cubicBezTo>
                    <a:pt x="805" y="98"/>
                    <a:pt x="775" y="4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787;p58">
              <a:extLst>
                <a:ext uri="{FF2B5EF4-FFF2-40B4-BE49-F238E27FC236}">
                  <a16:creationId xmlns:a16="http://schemas.microsoft.com/office/drawing/2014/main" id="{C2239642-0ED3-4628-BB2E-D251116DAD0B}"/>
                </a:ext>
              </a:extLst>
            </p:cNvPr>
            <p:cNvSpPr/>
            <p:nvPr/>
          </p:nvSpPr>
          <p:spPr>
            <a:xfrm rot="4761902" flipH="1">
              <a:off x="6164704" y="2691766"/>
              <a:ext cx="247937" cy="892101"/>
            </a:xfrm>
            <a:custGeom>
              <a:avLst/>
              <a:gdLst/>
              <a:ahLst/>
              <a:cxnLst/>
              <a:rect l="l" t="t" r="r" b="b"/>
              <a:pathLst>
                <a:path w="786" h="2828" extrusionOk="0">
                  <a:moveTo>
                    <a:pt x="138" y="1"/>
                  </a:moveTo>
                  <a:cubicBezTo>
                    <a:pt x="108" y="11"/>
                    <a:pt x="99" y="21"/>
                    <a:pt x="79" y="30"/>
                  </a:cubicBezTo>
                  <a:lnTo>
                    <a:pt x="0" y="70"/>
                  </a:lnTo>
                  <a:lnTo>
                    <a:pt x="373" y="2827"/>
                  </a:lnTo>
                  <a:cubicBezTo>
                    <a:pt x="452" y="2798"/>
                    <a:pt x="540" y="2759"/>
                    <a:pt x="619" y="2719"/>
                  </a:cubicBezTo>
                  <a:cubicBezTo>
                    <a:pt x="678" y="2680"/>
                    <a:pt x="737" y="2631"/>
                    <a:pt x="786" y="2582"/>
                  </a:cubicBezTo>
                  <a:lnTo>
                    <a:pt x="138"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788;p58">
              <a:extLst>
                <a:ext uri="{FF2B5EF4-FFF2-40B4-BE49-F238E27FC236}">
                  <a16:creationId xmlns:a16="http://schemas.microsoft.com/office/drawing/2014/main" id="{C8ABA2EF-F7C9-48CD-8983-2E5FF667DE20}"/>
                </a:ext>
              </a:extLst>
            </p:cNvPr>
            <p:cNvSpPr/>
            <p:nvPr/>
          </p:nvSpPr>
          <p:spPr>
            <a:xfrm rot="4761915" flipH="1">
              <a:off x="6672223" y="3157942"/>
              <a:ext cx="229704" cy="121141"/>
            </a:xfrm>
            <a:custGeom>
              <a:avLst/>
              <a:gdLst/>
              <a:ahLst/>
              <a:cxnLst/>
              <a:rect l="l" t="t" r="r" b="b"/>
              <a:pathLst>
                <a:path w="727" h="384" extrusionOk="0">
                  <a:moveTo>
                    <a:pt x="367" y="1"/>
                  </a:moveTo>
                  <a:cubicBezTo>
                    <a:pt x="283" y="1"/>
                    <a:pt x="197" y="20"/>
                    <a:pt x="128" y="59"/>
                  </a:cubicBezTo>
                  <a:cubicBezTo>
                    <a:pt x="0" y="128"/>
                    <a:pt x="10" y="256"/>
                    <a:pt x="128" y="324"/>
                  </a:cubicBezTo>
                  <a:cubicBezTo>
                    <a:pt x="197" y="364"/>
                    <a:pt x="283" y="383"/>
                    <a:pt x="367" y="383"/>
                  </a:cubicBezTo>
                  <a:cubicBezTo>
                    <a:pt x="452" y="383"/>
                    <a:pt x="535" y="364"/>
                    <a:pt x="599" y="324"/>
                  </a:cubicBezTo>
                  <a:cubicBezTo>
                    <a:pt x="727" y="256"/>
                    <a:pt x="717" y="128"/>
                    <a:pt x="599" y="59"/>
                  </a:cubicBezTo>
                  <a:cubicBezTo>
                    <a:pt x="535" y="20"/>
                    <a:pt x="45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789;p58">
              <a:extLst>
                <a:ext uri="{FF2B5EF4-FFF2-40B4-BE49-F238E27FC236}">
                  <a16:creationId xmlns:a16="http://schemas.microsoft.com/office/drawing/2014/main" id="{50193558-2E77-459E-A0E8-AF44016304F3}"/>
                </a:ext>
              </a:extLst>
            </p:cNvPr>
            <p:cNvSpPr/>
            <p:nvPr/>
          </p:nvSpPr>
          <p:spPr>
            <a:xfrm rot="4761902" flipH="1">
              <a:off x="3232124" y="427909"/>
              <a:ext cx="93055" cy="2582297"/>
            </a:xfrm>
            <a:custGeom>
              <a:avLst/>
              <a:gdLst/>
              <a:ahLst/>
              <a:cxnLst/>
              <a:rect l="l" t="t" r="r" b="b"/>
              <a:pathLst>
                <a:path w="295" h="8186" extrusionOk="0">
                  <a:moveTo>
                    <a:pt x="0" y="1"/>
                  </a:moveTo>
                  <a:lnTo>
                    <a:pt x="30" y="8028"/>
                  </a:lnTo>
                  <a:lnTo>
                    <a:pt x="295" y="8185"/>
                  </a:lnTo>
                  <a:lnTo>
                    <a:pt x="275" y="148"/>
                  </a:lnTo>
                  <a:lnTo>
                    <a:pt x="0" y="1"/>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790;p58">
              <a:extLst>
                <a:ext uri="{FF2B5EF4-FFF2-40B4-BE49-F238E27FC236}">
                  <a16:creationId xmlns:a16="http://schemas.microsoft.com/office/drawing/2014/main" id="{AE305339-3571-4A9B-A2DC-0D4899B98F2F}"/>
                </a:ext>
              </a:extLst>
            </p:cNvPr>
            <p:cNvSpPr/>
            <p:nvPr/>
          </p:nvSpPr>
          <p:spPr>
            <a:xfrm rot="4761902" flipH="1">
              <a:off x="2658315" y="-27052"/>
              <a:ext cx="990800" cy="2545074"/>
            </a:xfrm>
            <a:custGeom>
              <a:avLst/>
              <a:gdLst/>
              <a:ahLst/>
              <a:cxnLst/>
              <a:rect l="l" t="t" r="r" b="b"/>
              <a:pathLst>
                <a:path w="3141" h="8068" extrusionOk="0">
                  <a:moveTo>
                    <a:pt x="89" y="0"/>
                  </a:moveTo>
                  <a:lnTo>
                    <a:pt x="0" y="30"/>
                  </a:lnTo>
                  <a:lnTo>
                    <a:pt x="20" y="8067"/>
                  </a:lnTo>
                  <a:lnTo>
                    <a:pt x="3141" y="6261"/>
                  </a:lnTo>
                  <a:lnTo>
                    <a:pt x="3141" y="5319"/>
                  </a:lnTo>
                  <a:lnTo>
                    <a:pt x="1668" y="3808"/>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791;p58">
              <a:extLst>
                <a:ext uri="{FF2B5EF4-FFF2-40B4-BE49-F238E27FC236}">
                  <a16:creationId xmlns:a16="http://schemas.microsoft.com/office/drawing/2014/main" id="{A8451FA5-5010-4D38-835D-AE0C99632622}"/>
                </a:ext>
              </a:extLst>
            </p:cNvPr>
            <p:cNvSpPr/>
            <p:nvPr/>
          </p:nvSpPr>
          <p:spPr>
            <a:xfrm rot="4761907" flipH="1">
              <a:off x="1811509" y="991568"/>
              <a:ext cx="986633" cy="818894"/>
            </a:xfrm>
            <a:custGeom>
              <a:avLst/>
              <a:gdLst/>
              <a:ahLst/>
              <a:cxnLst/>
              <a:rect l="l" t="t" r="r" b="b"/>
              <a:pathLst>
                <a:path w="3122" h="2592" extrusionOk="0">
                  <a:moveTo>
                    <a:pt x="3122" y="0"/>
                  </a:moveTo>
                  <a:lnTo>
                    <a:pt x="1" y="1806"/>
                  </a:lnTo>
                  <a:lnTo>
                    <a:pt x="1" y="2591"/>
                  </a:lnTo>
                  <a:lnTo>
                    <a:pt x="3122" y="785"/>
                  </a:lnTo>
                  <a:lnTo>
                    <a:pt x="31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792;p58">
              <a:extLst>
                <a:ext uri="{FF2B5EF4-FFF2-40B4-BE49-F238E27FC236}">
                  <a16:creationId xmlns:a16="http://schemas.microsoft.com/office/drawing/2014/main" id="{61981529-671D-40D4-B060-08022B5B4669}"/>
                </a:ext>
              </a:extLst>
            </p:cNvPr>
            <p:cNvSpPr/>
            <p:nvPr/>
          </p:nvSpPr>
          <p:spPr>
            <a:xfrm rot="4761902" flipH="1">
              <a:off x="490978" y="1938014"/>
              <a:ext cx="1591399" cy="1318277"/>
            </a:xfrm>
            <a:custGeom>
              <a:avLst/>
              <a:gdLst/>
              <a:ahLst/>
              <a:cxnLst/>
              <a:rect l="l" t="t" r="r" b="b"/>
              <a:pathLst>
                <a:path w="5045" h="4179" extrusionOk="0">
                  <a:moveTo>
                    <a:pt x="785" y="1"/>
                  </a:moveTo>
                  <a:lnTo>
                    <a:pt x="0" y="2709"/>
                  </a:lnTo>
                  <a:cubicBezTo>
                    <a:pt x="0" y="3092"/>
                    <a:pt x="255" y="3475"/>
                    <a:pt x="746" y="3759"/>
                  </a:cubicBezTo>
                  <a:cubicBezTo>
                    <a:pt x="1237" y="4039"/>
                    <a:pt x="1882" y="4179"/>
                    <a:pt x="2527" y="4179"/>
                  </a:cubicBezTo>
                  <a:cubicBezTo>
                    <a:pt x="3173" y="4179"/>
                    <a:pt x="3818" y="4039"/>
                    <a:pt x="4309" y="3759"/>
                  </a:cubicBezTo>
                  <a:cubicBezTo>
                    <a:pt x="4799" y="3475"/>
                    <a:pt x="5045" y="3102"/>
                    <a:pt x="5045" y="2739"/>
                  </a:cubicBezTo>
                  <a:lnTo>
                    <a:pt x="4289" y="20"/>
                  </a:lnTo>
                  <a:cubicBezTo>
                    <a:pt x="4289" y="285"/>
                    <a:pt x="4122" y="531"/>
                    <a:pt x="3769" y="727"/>
                  </a:cubicBezTo>
                  <a:cubicBezTo>
                    <a:pt x="3430" y="923"/>
                    <a:pt x="2984" y="1021"/>
                    <a:pt x="2536" y="1021"/>
                  </a:cubicBezTo>
                  <a:cubicBezTo>
                    <a:pt x="2088" y="1021"/>
                    <a:pt x="1639" y="923"/>
                    <a:pt x="1296" y="727"/>
                  </a:cubicBezTo>
                  <a:cubicBezTo>
                    <a:pt x="952" y="531"/>
                    <a:pt x="785" y="256"/>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793;p58">
              <a:extLst>
                <a:ext uri="{FF2B5EF4-FFF2-40B4-BE49-F238E27FC236}">
                  <a16:creationId xmlns:a16="http://schemas.microsoft.com/office/drawing/2014/main" id="{9E23996F-A516-4651-AEAC-A74685AA9C54}"/>
                </a:ext>
              </a:extLst>
            </p:cNvPr>
            <p:cNvSpPr/>
            <p:nvPr/>
          </p:nvSpPr>
          <p:spPr>
            <a:xfrm rot="4761902" flipH="1">
              <a:off x="896436" y="1939825"/>
              <a:ext cx="440040" cy="1038471"/>
            </a:xfrm>
            <a:custGeom>
              <a:avLst/>
              <a:gdLst/>
              <a:ahLst/>
              <a:cxnLst/>
              <a:rect l="l" t="t" r="r" b="b"/>
              <a:pathLst>
                <a:path w="1395" h="3292" extrusionOk="0">
                  <a:moveTo>
                    <a:pt x="1041" y="1"/>
                  </a:moveTo>
                  <a:cubicBezTo>
                    <a:pt x="771" y="91"/>
                    <a:pt x="460" y="139"/>
                    <a:pt x="146" y="139"/>
                  </a:cubicBezTo>
                  <a:cubicBezTo>
                    <a:pt x="117" y="139"/>
                    <a:pt x="88" y="139"/>
                    <a:pt x="59" y="138"/>
                  </a:cubicBezTo>
                  <a:lnTo>
                    <a:pt x="1" y="3288"/>
                  </a:lnTo>
                  <a:cubicBezTo>
                    <a:pt x="55" y="3291"/>
                    <a:pt x="110" y="3292"/>
                    <a:pt x="164" y="3292"/>
                  </a:cubicBezTo>
                  <a:cubicBezTo>
                    <a:pt x="592" y="3292"/>
                    <a:pt x="1020" y="3225"/>
                    <a:pt x="1394" y="3112"/>
                  </a:cubicBezTo>
                  <a:lnTo>
                    <a:pt x="1041"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794;p58">
              <a:extLst>
                <a:ext uri="{FF2B5EF4-FFF2-40B4-BE49-F238E27FC236}">
                  <a16:creationId xmlns:a16="http://schemas.microsoft.com/office/drawing/2014/main" id="{9C0F6C5A-1463-4118-9BD2-80636F4F6ED1}"/>
                </a:ext>
              </a:extLst>
            </p:cNvPr>
            <p:cNvSpPr/>
            <p:nvPr/>
          </p:nvSpPr>
          <p:spPr>
            <a:xfrm rot="4761902" flipH="1">
              <a:off x="1322636" y="2148435"/>
              <a:ext cx="1207508" cy="638161"/>
            </a:xfrm>
            <a:custGeom>
              <a:avLst/>
              <a:gdLst/>
              <a:ahLst/>
              <a:cxnLst/>
              <a:rect l="l" t="t" r="r" b="b"/>
              <a:pathLst>
                <a:path w="3828" h="2023" extrusionOk="0">
                  <a:moveTo>
                    <a:pt x="1902" y="1"/>
                  </a:moveTo>
                  <a:cubicBezTo>
                    <a:pt x="1455" y="1"/>
                    <a:pt x="1011" y="99"/>
                    <a:pt x="677" y="295"/>
                  </a:cubicBezTo>
                  <a:cubicBezTo>
                    <a:pt x="0" y="697"/>
                    <a:pt x="10" y="1335"/>
                    <a:pt x="687" y="1728"/>
                  </a:cubicBezTo>
                  <a:cubicBezTo>
                    <a:pt x="1026" y="1924"/>
                    <a:pt x="1472" y="2022"/>
                    <a:pt x="1919" y="2022"/>
                  </a:cubicBezTo>
                  <a:cubicBezTo>
                    <a:pt x="2365" y="2022"/>
                    <a:pt x="2812" y="1924"/>
                    <a:pt x="3150" y="1728"/>
                  </a:cubicBezTo>
                  <a:cubicBezTo>
                    <a:pt x="3828" y="1325"/>
                    <a:pt x="3828" y="688"/>
                    <a:pt x="3141" y="295"/>
                  </a:cubicBezTo>
                  <a:cubicBezTo>
                    <a:pt x="2797" y="99"/>
                    <a:pt x="2348" y="1"/>
                    <a:pt x="1902"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795;p58">
              <a:extLst>
                <a:ext uri="{FF2B5EF4-FFF2-40B4-BE49-F238E27FC236}">
                  <a16:creationId xmlns:a16="http://schemas.microsoft.com/office/drawing/2014/main" id="{E507780C-F8AC-4638-A3DE-5EC05B1DEDC7}"/>
                </a:ext>
              </a:extLst>
            </p:cNvPr>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796;p58">
              <a:extLst>
                <a:ext uri="{FF2B5EF4-FFF2-40B4-BE49-F238E27FC236}">
                  <a16:creationId xmlns:a16="http://schemas.microsoft.com/office/drawing/2014/main" id="{2813C09E-4F56-40AD-BBAA-EB7D5377DAAE}"/>
                </a:ext>
              </a:extLst>
            </p:cNvPr>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797;p58">
              <a:extLst>
                <a:ext uri="{FF2B5EF4-FFF2-40B4-BE49-F238E27FC236}">
                  <a16:creationId xmlns:a16="http://schemas.microsoft.com/office/drawing/2014/main" id="{70A57F8A-67D7-4FCC-AD0B-F852D8E98D02}"/>
                </a:ext>
              </a:extLst>
            </p:cNvPr>
            <p:cNvSpPr/>
            <p:nvPr/>
          </p:nvSpPr>
          <p:spPr>
            <a:xfrm rot="4761902" flipH="1">
              <a:off x="2701819" y="302440"/>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13"/>
                  </a:cubicBezTo>
                  <a:lnTo>
                    <a:pt x="305" y="3"/>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798;p58">
              <a:extLst>
                <a:ext uri="{FF2B5EF4-FFF2-40B4-BE49-F238E27FC236}">
                  <a16:creationId xmlns:a16="http://schemas.microsoft.com/office/drawing/2014/main" id="{17FC788E-C9C0-4066-A446-E91572285423}"/>
                </a:ext>
              </a:extLst>
            </p:cNvPr>
            <p:cNvSpPr/>
            <p:nvPr/>
          </p:nvSpPr>
          <p:spPr>
            <a:xfrm rot="4761902" flipH="1">
              <a:off x="2480812" y="524428"/>
              <a:ext cx="263393" cy="2925825"/>
            </a:xfrm>
            <a:custGeom>
              <a:avLst/>
              <a:gdLst/>
              <a:ahLst/>
              <a:cxnLst/>
              <a:rect l="l" t="t" r="r" b="b"/>
              <a:pathLst>
                <a:path w="835" h="9275" extrusionOk="0">
                  <a:moveTo>
                    <a:pt x="834" y="0"/>
                  </a:moveTo>
                  <a:lnTo>
                    <a:pt x="834" y="0"/>
                  </a:lnTo>
                  <a:cubicBezTo>
                    <a:pt x="736" y="99"/>
                    <a:pt x="618" y="177"/>
                    <a:pt x="491" y="256"/>
                  </a:cubicBezTo>
                  <a:cubicBezTo>
                    <a:pt x="353" y="344"/>
                    <a:pt x="196" y="413"/>
                    <a:pt x="20" y="462"/>
                  </a:cubicBezTo>
                  <a:lnTo>
                    <a:pt x="0" y="9274"/>
                  </a:lnTo>
                  <a:cubicBezTo>
                    <a:pt x="157" y="9206"/>
                    <a:pt x="314" y="9147"/>
                    <a:pt x="461" y="9058"/>
                  </a:cubicBezTo>
                  <a:cubicBezTo>
                    <a:pt x="599" y="8990"/>
                    <a:pt x="716" y="8901"/>
                    <a:pt x="805" y="8803"/>
                  </a:cubicBezTo>
                  <a:lnTo>
                    <a:pt x="834"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799;p58">
              <a:extLst>
                <a:ext uri="{FF2B5EF4-FFF2-40B4-BE49-F238E27FC236}">
                  <a16:creationId xmlns:a16="http://schemas.microsoft.com/office/drawing/2014/main" id="{31B7BB2A-D835-4B27-B15D-B5199D08431C}"/>
                </a:ext>
              </a:extLst>
            </p:cNvPr>
            <p:cNvSpPr/>
            <p:nvPr/>
          </p:nvSpPr>
          <p:spPr>
            <a:xfrm rot="4761902" flipH="1">
              <a:off x="2472801" y="1017096"/>
              <a:ext cx="198412" cy="2790811"/>
            </a:xfrm>
            <a:custGeom>
              <a:avLst/>
              <a:gdLst/>
              <a:ahLst/>
              <a:cxnLst/>
              <a:rect l="l" t="t" r="r" b="b"/>
              <a:pathLst>
                <a:path w="629" h="8847" extrusionOk="0">
                  <a:moveTo>
                    <a:pt x="629" y="0"/>
                  </a:moveTo>
                  <a:cubicBezTo>
                    <a:pt x="442" y="20"/>
                    <a:pt x="236" y="30"/>
                    <a:pt x="30" y="30"/>
                  </a:cubicBezTo>
                  <a:lnTo>
                    <a:pt x="1" y="8842"/>
                  </a:lnTo>
                  <a:cubicBezTo>
                    <a:pt x="55" y="8845"/>
                    <a:pt x="108" y="8846"/>
                    <a:pt x="161" y="8846"/>
                  </a:cubicBezTo>
                  <a:cubicBezTo>
                    <a:pt x="320" y="8846"/>
                    <a:pt x="474" y="8835"/>
                    <a:pt x="629" y="8813"/>
                  </a:cubicBezTo>
                  <a:lnTo>
                    <a:pt x="629"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800;p58">
              <a:extLst>
                <a:ext uri="{FF2B5EF4-FFF2-40B4-BE49-F238E27FC236}">
                  <a16:creationId xmlns:a16="http://schemas.microsoft.com/office/drawing/2014/main" id="{58B9B962-B379-4BEB-904B-A4F556798614}"/>
                </a:ext>
              </a:extLst>
            </p:cNvPr>
            <p:cNvSpPr/>
            <p:nvPr/>
          </p:nvSpPr>
          <p:spPr>
            <a:xfrm rot="4761902" flipH="1">
              <a:off x="2472864" y="809807"/>
              <a:ext cx="182956" cy="2814470"/>
            </a:xfrm>
            <a:custGeom>
              <a:avLst/>
              <a:gdLst/>
              <a:ahLst/>
              <a:cxnLst/>
              <a:rect l="l" t="t" r="r" b="b"/>
              <a:pathLst>
                <a:path w="580" h="8922" extrusionOk="0">
                  <a:moveTo>
                    <a:pt x="580" y="1"/>
                  </a:moveTo>
                  <a:cubicBezTo>
                    <a:pt x="393" y="60"/>
                    <a:pt x="197" y="99"/>
                    <a:pt x="1" y="128"/>
                  </a:cubicBezTo>
                  <a:lnTo>
                    <a:pt x="1" y="8921"/>
                  </a:lnTo>
                  <a:cubicBezTo>
                    <a:pt x="197" y="8892"/>
                    <a:pt x="383" y="8862"/>
                    <a:pt x="560" y="8794"/>
                  </a:cubicBezTo>
                  <a:lnTo>
                    <a:pt x="580" y="1"/>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801;p58">
              <a:extLst>
                <a:ext uri="{FF2B5EF4-FFF2-40B4-BE49-F238E27FC236}">
                  <a16:creationId xmlns:a16="http://schemas.microsoft.com/office/drawing/2014/main" id="{FF885AD8-CB4D-44A0-B0CF-31D122DFFEDC}"/>
                </a:ext>
              </a:extLst>
            </p:cNvPr>
            <p:cNvSpPr/>
            <p:nvPr/>
          </p:nvSpPr>
          <p:spPr>
            <a:xfrm rot="4761902" flipH="1">
              <a:off x="2477810" y="1239661"/>
              <a:ext cx="344146" cy="2848539"/>
            </a:xfrm>
            <a:custGeom>
              <a:avLst/>
              <a:gdLst/>
              <a:ahLst/>
              <a:cxnLst/>
              <a:rect l="l" t="t" r="r" b="b"/>
              <a:pathLst>
                <a:path w="1091" h="9030" extrusionOk="0">
                  <a:moveTo>
                    <a:pt x="21" y="1"/>
                  </a:moveTo>
                  <a:lnTo>
                    <a:pt x="1" y="8804"/>
                  </a:lnTo>
                  <a:cubicBezTo>
                    <a:pt x="315" y="8941"/>
                    <a:pt x="688" y="9010"/>
                    <a:pt x="1061" y="9029"/>
                  </a:cubicBezTo>
                  <a:lnTo>
                    <a:pt x="1090" y="217"/>
                  </a:lnTo>
                  <a:cubicBezTo>
                    <a:pt x="707" y="197"/>
                    <a:pt x="335" y="138"/>
                    <a:pt x="21" y="1"/>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802;p58">
              <a:extLst>
                <a:ext uri="{FF2B5EF4-FFF2-40B4-BE49-F238E27FC236}">
                  <a16:creationId xmlns:a16="http://schemas.microsoft.com/office/drawing/2014/main" id="{9A6D85E1-F2B1-4F89-A849-933B4FA0A9B4}"/>
                </a:ext>
              </a:extLst>
            </p:cNvPr>
            <p:cNvSpPr/>
            <p:nvPr/>
          </p:nvSpPr>
          <p:spPr>
            <a:xfrm rot="4761902" flipH="1">
              <a:off x="2749968" y="1389689"/>
              <a:ext cx="306924" cy="3102163"/>
            </a:xfrm>
            <a:custGeom>
              <a:avLst/>
              <a:gdLst/>
              <a:ahLst/>
              <a:cxnLst/>
              <a:rect l="l" t="t" r="r" b="b"/>
              <a:pathLst>
                <a:path w="973" h="9834" extrusionOk="0">
                  <a:moveTo>
                    <a:pt x="30" y="0"/>
                  </a:moveTo>
                  <a:lnTo>
                    <a:pt x="1" y="8803"/>
                  </a:lnTo>
                  <a:cubicBezTo>
                    <a:pt x="1" y="9127"/>
                    <a:pt x="227" y="9441"/>
                    <a:pt x="639" y="9686"/>
                  </a:cubicBezTo>
                  <a:cubicBezTo>
                    <a:pt x="737" y="9745"/>
                    <a:pt x="835" y="9804"/>
                    <a:pt x="953" y="9834"/>
                  </a:cubicBezTo>
                  <a:lnTo>
                    <a:pt x="973" y="1031"/>
                  </a:lnTo>
                  <a:cubicBezTo>
                    <a:pt x="865" y="992"/>
                    <a:pt x="766" y="943"/>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803;p58">
              <a:extLst>
                <a:ext uri="{FF2B5EF4-FFF2-40B4-BE49-F238E27FC236}">
                  <a16:creationId xmlns:a16="http://schemas.microsoft.com/office/drawing/2014/main" id="{8A563F7F-D0C2-4CED-9E01-E30AA4015988}"/>
                </a:ext>
              </a:extLst>
            </p:cNvPr>
            <p:cNvSpPr/>
            <p:nvPr/>
          </p:nvSpPr>
          <p:spPr>
            <a:xfrm rot="4761908" flipH="1">
              <a:off x="3586107" y="1734765"/>
              <a:ext cx="1493111" cy="795447"/>
            </a:xfrm>
            <a:custGeom>
              <a:avLst/>
              <a:gdLst/>
              <a:ahLst/>
              <a:cxnLst/>
              <a:rect l="l" t="t" r="r" b="b"/>
              <a:pathLst>
                <a:path w="4721" h="2486" extrusionOk="0">
                  <a:moveTo>
                    <a:pt x="2355" y="0"/>
                  </a:moveTo>
                  <a:cubicBezTo>
                    <a:pt x="1806" y="0"/>
                    <a:pt x="1257" y="121"/>
                    <a:pt x="835" y="361"/>
                  </a:cubicBezTo>
                  <a:cubicBezTo>
                    <a:pt x="1" y="842"/>
                    <a:pt x="20" y="1627"/>
                    <a:pt x="854" y="2118"/>
                  </a:cubicBezTo>
                  <a:cubicBezTo>
                    <a:pt x="1271" y="2363"/>
                    <a:pt x="1818" y="2486"/>
                    <a:pt x="2366" y="2486"/>
                  </a:cubicBezTo>
                  <a:cubicBezTo>
                    <a:pt x="2913" y="2486"/>
                    <a:pt x="3460" y="2363"/>
                    <a:pt x="3877" y="2118"/>
                  </a:cubicBezTo>
                  <a:cubicBezTo>
                    <a:pt x="4721" y="1637"/>
                    <a:pt x="4701" y="852"/>
                    <a:pt x="3867" y="361"/>
                  </a:cubicBezTo>
                  <a:cubicBezTo>
                    <a:pt x="3450" y="121"/>
                    <a:pt x="2903" y="0"/>
                    <a:pt x="2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804;p58">
              <a:extLst>
                <a:ext uri="{FF2B5EF4-FFF2-40B4-BE49-F238E27FC236}">
                  <a16:creationId xmlns:a16="http://schemas.microsoft.com/office/drawing/2014/main" id="{DF4FC00C-65D0-4CE8-A9DC-DE11BA381D2F}"/>
                </a:ext>
              </a:extLst>
            </p:cNvPr>
            <p:cNvSpPr/>
            <p:nvPr/>
          </p:nvSpPr>
          <p:spPr>
            <a:xfrm rot="4761891" flipH="1">
              <a:off x="2097879" y="833837"/>
              <a:ext cx="1365993" cy="3189735"/>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805;p58">
              <a:extLst>
                <a:ext uri="{FF2B5EF4-FFF2-40B4-BE49-F238E27FC236}">
                  <a16:creationId xmlns:a16="http://schemas.microsoft.com/office/drawing/2014/main" id="{A4C8C18C-8F49-44F0-AFE9-D86A884BFCC4}"/>
                </a:ext>
              </a:extLst>
            </p:cNvPr>
            <p:cNvSpPr/>
            <p:nvPr/>
          </p:nvSpPr>
          <p:spPr>
            <a:xfrm rot="4761889" flipH="1">
              <a:off x="2084205" y="839281"/>
              <a:ext cx="1367685" cy="3184026"/>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13"/>
                  </a:cubicBezTo>
                  <a:lnTo>
                    <a:pt x="4319" y="13"/>
                  </a:lnTo>
                  <a:lnTo>
                    <a:pt x="4319" y="13"/>
                  </a:lnTo>
                  <a:cubicBezTo>
                    <a:pt x="4317" y="336"/>
                    <a:pt x="4111" y="639"/>
                    <a:pt x="3701" y="883"/>
                  </a:cubicBezTo>
                  <a:cubicBezTo>
                    <a:pt x="3284" y="1129"/>
                    <a:pt x="2734" y="1251"/>
                    <a:pt x="2184" y="1251"/>
                  </a:cubicBezTo>
                  <a:cubicBezTo>
                    <a:pt x="1635" y="1251"/>
                    <a:pt x="1085" y="1129"/>
                    <a:pt x="668" y="883"/>
                  </a:cubicBezTo>
                  <a:cubicBezTo>
                    <a:pt x="236" y="638"/>
                    <a:pt x="30" y="314"/>
                    <a:pt x="30"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806;p58">
              <a:extLst>
                <a:ext uri="{FF2B5EF4-FFF2-40B4-BE49-F238E27FC236}">
                  <a16:creationId xmlns:a16="http://schemas.microsoft.com/office/drawing/2014/main" id="{4E53BE7B-D949-4F95-A3D9-525E48DEBA27}"/>
                </a:ext>
              </a:extLst>
            </p:cNvPr>
            <p:cNvSpPr/>
            <p:nvPr/>
          </p:nvSpPr>
          <p:spPr>
            <a:xfrm rot="4761902" flipH="1">
              <a:off x="2747391" y="293879"/>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03"/>
                  </a:cubicBezTo>
                  <a:lnTo>
                    <a:pt x="305"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807;p58">
              <a:extLst>
                <a:ext uri="{FF2B5EF4-FFF2-40B4-BE49-F238E27FC236}">
                  <a16:creationId xmlns:a16="http://schemas.microsoft.com/office/drawing/2014/main" id="{01B84D15-F95D-4610-9676-70149B9F5AAB}"/>
                </a:ext>
              </a:extLst>
            </p:cNvPr>
            <p:cNvSpPr/>
            <p:nvPr/>
          </p:nvSpPr>
          <p:spPr>
            <a:xfrm rot="4761902" flipH="1">
              <a:off x="2529295" y="518275"/>
              <a:ext cx="263393" cy="2919904"/>
            </a:xfrm>
            <a:custGeom>
              <a:avLst/>
              <a:gdLst/>
              <a:ahLst/>
              <a:cxnLst/>
              <a:rect l="l" t="t" r="r" b="b"/>
              <a:pathLst>
                <a:path w="835" h="9275" extrusionOk="0">
                  <a:moveTo>
                    <a:pt x="834" y="0"/>
                  </a:moveTo>
                  <a:cubicBezTo>
                    <a:pt x="736" y="89"/>
                    <a:pt x="618" y="177"/>
                    <a:pt x="491" y="255"/>
                  </a:cubicBezTo>
                  <a:cubicBezTo>
                    <a:pt x="353" y="344"/>
                    <a:pt x="196" y="412"/>
                    <a:pt x="20" y="462"/>
                  </a:cubicBezTo>
                  <a:lnTo>
                    <a:pt x="0" y="9274"/>
                  </a:lnTo>
                  <a:cubicBezTo>
                    <a:pt x="157" y="9205"/>
                    <a:pt x="314" y="9147"/>
                    <a:pt x="461" y="9058"/>
                  </a:cubicBezTo>
                  <a:cubicBezTo>
                    <a:pt x="599" y="8990"/>
                    <a:pt x="716" y="8901"/>
                    <a:pt x="805" y="8803"/>
                  </a:cubicBez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808;p58">
              <a:extLst>
                <a:ext uri="{FF2B5EF4-FFF2-40B4-BE49-F238E27FC236}">
                  <a16:creationId xmlns:a16="http://schemas.microsoft.com/office/drawing/2014/main" id="{6C559679-CBE5-4887-A262-212260051B81}"/>
                </a:ext>
              </a:extLst>
            </p:cNvPr>
            <p:cNvSpPr/>
            <p:nvPr/>
          </p:nvSpPr>
          <p:spPr>
            <a:xfrm rot="4761902" flipH="1">
              <a:off x="2518436" y="801246"/>
              <a:ext cx="182956" cy="2814470"/>
            </a:xfrm>
            <a:custGeom>
              <a:avLst/>
              <a:gdLst/>
              <a:ahLst/>
              <a:cxnLst/>
              <a:rect l="l" t="t" r="r" b="b"/>
              <a:pathLst>
                <a:path w="580" h="8922" extrusionOk="0">
                  <a:moveTo>
                    <a:pt x="580" y="1"/>
                  </a:moveTo>
                  <a:cubicBezTo>
                    <a:pt x="393" y="59"/>
                    <a:pt x="197" y="99"/>
                    <a:pt x="1" y="118"/>
                  </a:cubicBezTo>
                  <a:lnTo>
                    <a:pt x="1" y="8921"/>
                  </a:lnTo>
                  <a:cubicBezTo>
                    <a:pt x="197" y="8892"/>
                    <a:pt x="383" y="8862"/>
                    <a:pt x="560" y="8794"/>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809;p58">
              <a:extLst>
                <a:ext uri="{FF2B5EF4-FFF2-40B4-BE49-F238E27FC236}">
                  <a16:creationId xmlns:a16="http://schemas.microsoft.com/office/drawing/2014/main" id="{86455E6F-4052-4C11-A759-B49B08388EFE}"/>
                </a:ext>
              </a:extLst>
            </p:cNvPr>
            <p:cNvSpPr/>
            <p:nvPr/>
          </p:nvSpPr>
          <p:spPr>
            <a:xfrm rot="4761902" flipH="1">
              <a:off x="4049362" y="1294234"/>
              <a:ext cx="1349771" cy="1538779"/>
            </a:xfrm>
            <a:custGeom>
              <a:avLst/>
              <a:gdLst/>
              <a:ahLst/>
              <a:cxnLst/>
              <a:rect l="l" t="t" r="r" b="b"/>
              <a:pathLst>
                <a:path w="4279" h="4878" extrusionOk="0">
                  <a:moveTo>
                    <a:pt x="4279" y="3729"/>
                  </a:moveTo>
                  <a:cubicBezTo>
                    <a:pt x="4083" y="4357"/>
                    <a:pt x="3199" y="4878"/>
                    <a:pt x="2140" y="4878"/>
                  </a:cubicBezTo>
                  <a:cubicBezTo>
                    <a:pt x="1070" y="4878"/>
                    <a:pt x="196" y="4377"/>
                    <a:pt x="0" y="3749"/>
                  </a:cubicBezTo>
                  <a:cubicBezTo>
                    <a:pt x="20" y="2542"/>
                    <a:pt x="334" y="1541"/>
                    <a:pt x="785" y="883"/>
                  </a:cubicBezTo>
                  <a:cubicBezTo>
                    <a:pt x="1168" y="314"/>
                    <a:pt x="1649" y="10"/>
                    <a:pt x="2140" y="0"/>
                  </a:cubicBezTo>
                  <a:cubicBezTo>
                    <a:pt x="2571" y="0"/>
                    <a:pt x="3023" y="246"/>
                    <a:pt x="3386" y="707"/>
                  </a:cubicBezTo>
                  <a:cubicBezTo>
                    <a:pt x="3886" y="1355"/>
                    <a:pt x="4259" y="2405"/>
                    <a:pt x="4279" y="37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810;p58">
              <a:extLst>
                <a:ext uri="{FF2B5EF4-FFF2-40B4-BE49-F238E27FC236}">
                  <a16:creationId xmlns:a16="http://schemas.microsoft.com/office/drawing/2014/main" id="{89E859D6-636E-4F4C-973D-69A5E49B27CB}"/>
                </a:ext>
              </a:extLst>
            </p:cNvPr>
            <p:cNvSpPr/>
            <p:nvPr/>
          </p:nvSpPr>
          <p:spPr>
            <a:xfrm rot="4761902" flipH="1">
              <a:off x="4879280" y="1766662"/>
              <a:ext cx="820777" cy="405672"/>
            </a:xfrm>
            <a:custGeom>
              <a:avLst/>
              <a:gdLst/>
              <a:ahLst/>
              <a:cxnLst/>
              <a:rect l="l" t="t" r="r" b="b"/>
              <a:pathLst>
                <a:path w="2602" h="1286" extrusionOk="0">
                  <a:moveTo>
                    <a:pt x="2601" y="707"/>
                  </a:moveTo>
                  <a:cubicBezTo>
                    <a:pt x="2523" y="785"/>
                    <a:pt x="2444" y="854"/>
                    <a:pt x="2317" y="933"/>
                  </a:cubicBezTo>
                  <a:cubicBezTo>
                    <a:pt x="1708" y="1286"/>
                    <a:pt x="697" y="1286"/>
                    <a:pt x="89" y="933"/>
                  </a:cubicBezTo>
                  <a:cubicBezTo>
                    <a:pt x="59" y="913"/>
                    <a:pt x="20" y="893"/>
                    <a:pt x="0" y="883"/>
                  </a:cubicBezTo>
                  <a:cubicBezTo>
                    <a:pt x="383" y="314"/>
                    <a:pt x="854" y="10"/>
                    <a:pt x="1345" y="0"/>
                  </a:cubicBezTo>
                  <a:cubicBezTo>
                    <a:pt x="1787" y="0"/>
                    <a:pt x="2228" y="255"/>
                    <a:pt x="2601" y="7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811;p58">
              <a:extLst>
                <a:ext uri="{FF2B5EF4-FFF2-40B4-BE49-F238E27FC236}">
                  <a16:creationId xmlns:a16="http://schemas.microsoft.com/office/drawing/2014/main" id="{64EAE370-0D7A-4113-A699-E957605E9577}"/>
                </a:ext>
              </a:extLst>
            </p:cNvPr>
            <p:cNvSpPr/>
            <p:nvPr/>
          </p:nvSpPr>
          <p:spPr>
            <a:xfrm rot="4761902" flipH="1">
              <a:off x="1333387" y="4031714"/>
              <a:ext cx="89901" cy="343844"/>
            </a:xfrm>
            <a:custGeom>
              <a:avLst/>
              <a:gdLst/>
              <a:ahLst/>
              <a:cxnLst/>
              <a:rect l="l" t="t" r="r" b="b"/>
              <a:pathLst>
                <a:path w="285" h="1090" extrusionOk="0">
                  <a:moveTo>
                    <a:pt x="0" y="0"/>
                  </a:moveTo>
                  <a:lnTo>
                    <a:pt x="0" y="942"/>
                  </a:lnTo>
                  <a:lnTo>
                    <a:pt x="285" y="1089"/>
                  </a:lnTo>
                  <a:lnTo>
                    <a:pt x="275" y="15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812;p58">
              <a:extLst>
                <a:ext uri="{FF2B5EF4-FFF2-40B4-BE49-F238E27FC236}">
                  <a16:creationId xmlns:a16="http://schemas.microsoft.com/office/drawing/2014/main" id="{B0A25702-B16E-44E6-BA09-4567E0D95383}"/>
                </a:ext>
              </a:extLst>
            </p:cNvPr>
            <p:cNvSpPr/>
            <p:nvPr/>
          </p:nvSpPr>
          <p:spPr>
            <a:xfrm rot="4761902" flipH="1">
              <a:off x="1702395" y="3328428"/>
              <a:ext cx="548236" cy="1059291"/>
            </a:xfrm>
            <a:custGeom>
              <a:avLst/>
              <a:gdLst/>
              <a:ahLst/>
              <a:cxnLst/>
              <a:rect l="l" t="t" r="r" b="b"/>
              <a:pathLst>
                <a:path w="1738" h="3358" extrusionOk="0">
                  <a:moveTo>
                    <a:pt x="1462" y="1"/>
                  </a:moveTo>
                  <a:lnTo>
                    <a:pt x="0" y="3200"/>
                  </a:lnTo>
                  <a:lnTo>
                    <a:pt x="275" y="3357"/>
                  </a:lnTo>
                  <a:lnTo>
                    <a:pt x="1737" y="158"/>
                  </a:lnTo>
                  <a:lnTo>
                    <a:pt x="1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813;p58">
              <a:extLst>
                <a:ext uri="{FF2B5EF4-FFF2-40B4-BE49-F238E27FC236}">
                  <a16:creationId xmlns:a16="http://schemas.microsoft.com/office/drawing/2014/main" id="{9130CEB1-6D80-4A50-A7FB-BA14873D0D63}"/>
                </a:ext>
              </a:extLst>
            </p:cNvPr>
            <p:cNvSpPr/>
            <p:nvPr/>
          </p:nvSpPr>
          <p:spPr>
            <a:xfrm rot="4761902" flipH="1">
              <a:off x="2971378" y="2218896"/>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814;p58">
              <a:extLst>
                <a:ext uri="{FF2B5EF4-FFF2-40B4-BE49-F238E27FC236}">
                  <a16:creationId xmlns:a16="http://schemas.microsoft.com/office/drawing/2014/main" id="{CCDECE44-5990-4423-ABB9-B0DF77DDBEF0}"/>
                </a:ext>
              </a:extLst>
            </p:cNvPr>
            <p:cNvSpPr/>
            <p:nvPr/>
          </p:nvSpPr>
          <p:spPr>
            <a:xfrm rot="4761902" flipH="1">
              <a:off x="4036164" y="2681432"/>
              <a:ext cx="111982" cy="62460"/>
            </a:xfrm>
            <a:custGeom>
              <a:avLst/>
              <a:gdLst/>
              <a:ahLst/>
              <a:cxnLst/>
              <a:rect l="l" t="t" r="r" b="b"/>
              <a:pathLst>
                <a:path w="355" h="198" extrusionOk="0">
                  <a:moveTo>
                    <a:pt x="89" y="1"/>
                  </a:moveTo>
                  <a:lnTo>
                    <a:pt x="1" y="40"/>
                  </a:lnTo>
                  <a:lnTo>
                    <a:pt x="266" y="197"/>
                  </a:lnTo>
                  <a:lnTo>
                    <a:pt x="354" y="148"/>
                  </a:lnTo>
                  <a:lnTo>
                    <a:pt x="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815;p58">
              <a:extLst>
                <a:ext uri="{FF2B5EF4-FFF2-40B4-BE49-F238E27FC236}">
                  <a16:creationId xmlns:a16="http://schemas.microsoft.com/office/drawing/2014/main" id="{888A4A67-E159-48BD-A299-9483A0B9B426}"/>
                </a:ext>
              </a:extLst>
            </p:cNvPr>
            <p:cNvSpPr/>
            <p:nvPr/>
          </p:nvSpPr>
          <p:spPr>
            <a:xfrm rot="4761902" flipH="1">
              <a:off x="2139574" y="1873175"/>
              <a:ext cx="987645" cy="3099324"/>
            </a:xfrm>
            <a:custGeom>
              <a:avLst/>
              <a:gdLst/>
              <a:ahLst/>
              <a:cxnLst/>
              <a:rect l="l" t="t" r="r" b="b"/>
              <a:pathLst>
                <a:path w="3131" h="9825" extrusionOk="0">
                  <a:moveTo>
                    <a:pt x="3101" y="1"/>
                  </a:moveTo>
                  <a:lnTo>
                    <a:pt x="3013" y="50"/>
                  </a:lnTo>
                  <a:lnTo>
                    <a:pt x="1462" y="5693"/>
                  </a:lnTo>
                  <a:lnTo>
                    <a:pt x="0" y="8892"/>
                  </a:lnTo>
                  <a:lnTo>
                    <a:pt x="10" y="9824"/>
                  </a:lnTo>
                  <a:lnTo>
                    <a:pt x="3131" y="8038"/>
                  </a:lnTo>
                  <a:lnTo>
                    <a:pt x="3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816;p58">
              <a:extLst>
                <a:ext uri="{FF2B5EF4-FFF2-40B4-BE49-F238E27FC236}">
                  <a16:creationId xmlns:a16="http://schemas.microsoft.com/office/drawing/2014/main" id="{70C96604-3271-43F8-A031-2858F2C7F5E5}"/>
                </a:ext>
              </a:extLst>
            </p:cNvPr>
            <p:cNvSpPr/>
            <p:nvPr/>
          </p:nvSpPr>
          <p:spPr>
            <a:xfrm rot="4761902" flipH="1">
              <a:off x="1015370" y="3228390"/>
              <a:ext cx="987645" cy="811345"/>
            </a:xfrm>
            <a:custGeom>
              <a:avLst/>
              <a:gdLst/>
              <a:ahLst/>
              <a:cxnLst/>
              <a:rect l="l" t="t" r="r" b="b"/>
              <a:pathLst>
                <a:path w="3131" h="2572" extrusionOk="0">
                  <a:moveTo>
                    <a:pt x="3111" y="0"/>
                  </a:moveTo>
                  <a:lnTo>
                    <a:pt x="0" y="1796"/>
                  </a:lnTo>
                  <a:lnTo>
                    <a:pt x="10" y="2571"/>
                  </a:lnTo>
                  <a:lnTo>
                    <a:pt x="3131" y="785"/>
                  </a:lnTo>
                  <a:lnTo>
                    <a:pt x="3111" y="0"/>
                  </a:lnTo>
                  <a:close/>
                </a:path>
              </a:pathLst>
            </a:custGeom>
            <a:solidFill>
              <a:srgbClr val="000000">
                <a:alpha val="8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817;p58">
              <a:extLst>
                <a:ext uri="{FF2B5EF4-FFF2-40B4-BE49-F238E27FC236}">
                  <a16:creationId xmlns:a16="http://schemas.microsoft.com/office/drawing/2014/main" id="{FB1F3AE6-E5D7-485B-91C5-728E8A48EBD0}"/>
                </a:ext>
              </a:extLst>
            </p:cNvPr>
            <p:cNvSpPr/>
            <p:nvPr/>
          </p:nvSpPr>
          <p:spPr>
            <a:xfrm rot="4761902" flipH="1">
              <a:off x="4281940" y="1574519"/>
              <a:ext cx="300615" cy="161196"/>
            </a:xfrm>
            <a:custGeom>
              <a:avLst/>
              <a:gdLst/>
              <a:ahLst/>
              <a:cxnLst/>
              <a:rect l="l" t="t" r="r" b="b"/>
              <a:pathLst>
                <a:path w="953" h="511" extrusionOk="0">
                  <a:moveTo>
                    <a:pt x="334" y="1"/>
                  </a:moveTo>
                  <a:cubicBezTo>
                    <a:pt x="217" y="30"/>
                    <a:pt x="109" y="79"/>
                    <a:pt x="1" y="138"/>
                  </a:cubicBezTo>
                  <a:lnTo>
                    <a:pt x="619" y="511"/>
                  </a:lnTo>
                  <a:cubicBezTo>
                    <a:pt x="737" y="432"/>
                    <a:pt x="845" y="403"/>
                    <a:pt x="953" y="37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818;p58">
              <a:extLst>
                <a:ext uri="{FF2B5EF4-FFF2-40B4-BE49-F238E27FC236}">
                  <a16:creationId xmlns:a16="http://schemas.microsoft.com/office/drawing/2014/main" id="{2F37B30B-EA9E-496E-ACBD-8CE545AB5B4F}"/>
                </a:ext>
              </a:extLst>
            </p:cNvPr>
            <p:cNvSpPr/>
            <p:nvPr/>
          </p:nvSpPr>
          <p:spPr>
            <a:xfrm rot="4761902" flipH="1">
              <a:off x="4261243" y="1466785"/>
              <a:ext cx="328374" cy="136591"/>
            </a:xfrm>
            <a:custGeom>
              <a:avLst/>
              <a:gdLst/>
              <a:ahLst/>
              <a:cxnLst/>
              <a:rect l="l" t="t" r="r" b="b"/>
              <a:pathLst>
                <a:path w="1041" h="433" extrusionOk="0">
                  <a:moveTo>
                    <a:pt x="157" y="0"/>
                  </a:moveTo>
                  <a:cubicBezTo>
                    <a:pt x="107" y="0"/>
                    <a:pt x="54" y="7"/>
                    <a:pt x="0" y="20"/>
                  </a:cubicBezTo>
                  <a:lnTo>
                    <a:pt x="619" y="384"/>
                  </a:lnTo>
                  <a:cubicBezTo>
                    <a:pt x="668" y="371"/>
                    <a:pt x="715" y="366"/>
                    <a:pt x="761" y="366"/>
                  </a:cubicBezTo>
                  <a:cubicBezTo>
                    <a:pt x="861" y="366"/>
                    <a:pt x="953" y="392"/>
                    <a:pt x="1041" y="433"/>
                  </a:cubicBezTo>
                  <a:lnTo>
                    <a:pt x="413" y="69"/>
                  </a:lnTo>
                  <a:cubicBezTo>
                    <a:pt x="342" y="24"/>
                    <a:pt x="25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819;p58">
              <a:extLst>
                <a:ext uri="{FF2B5EF4-FFF2-40B4-BE49-F238E27FC236}">
                  <a16:creationId xmlns:a16="http://schemas.microsoft.com/office/drawing/2014/main" id="{C9DA8AF8-54E7-4B40-A469-085B79D0E2B0}"/>
                </a:ext>
              </a:extLst>
            </p:cNvPr>
            <p:cNvSpPr/>
            <p:nvPr/>
          </p:nvSpPr>
          <p:spPr>
            <a:xfrm rot="4761902" flipH="1">
              <a:off x="4298246" y="1411433"/>
              <a:ext cx="204721" cy="117979"/>
            </a:xfrm>
            <a:custGeom>
              <a:avLst/>
              <a:gdLst/>
              <a:ahLst/>
              <a:cxnLst/>
              <a:rect l="l" t="t" r="r" b="b"/>
              <a:pathLst>
                <a:path w="649" h="374" extrusionOk="0">
                  <a:moveTo>
                    <a:pt x="1" y="0"/>
                  </a:moveTo>
                  <a:lnTo>
                    <a:pt x="629" y="364"/>
                  </a:lnTo>
                  <a:cubicBezTo>
                    <a:pt x="630" y="364"/>
                    <a:pt x="632" y="364"/>
                    <a:pt x="633" y="364"/>
                  </a:cubicBezTo>
                  <a:lnTo>
                    <a:pt x="633" y="364"/>
                  </a:lnTo>
                  <a:lnTo>
                    <a:pt x="30" y="10"/>
                  </a:lnTo>
                  <a:cubicBezTo>
                    <a:pt x="10" y="10"/>
                    <a:pt x="10" y="0"/>
                    <a:pt x="1" y="0"/>
                  </a:cubicBezTo>
                  <a:close/>
                  <a:moveTo>
                    <a:pt x="633" y="364"/>
                  </a:moveTo>
                  <a:lnTo>
                    <a:pt x="636" y="366"/>
                  </a:lnTo>
                  <a:lnTo>
                    <a:pt x="636" y="366"/>
                  </a:lnTo>
                  <a:cubicBezTo>
                    <a:pt x="635" y="365"/>
                    <a:pt x="634" y="365"/>
                    <a:pt x="633" y="364"/>
                  </a:cubicBezTo>
                  <a:close/>
                  <a:moveTo>
                    <a:pt x="636" y="366"/>
                  </a:moveTo>
                  <a:cubicBezTo>
                    <a:pt x="640" y="369"/>
                    <a:pt x="642" y="373"/>
                    <a:pt x="648" y="373"/>
                  </a:cubicBezTo>
                  <a:lnTo>
                    <a:pt x="636" y="366"/>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820;p58">
              <a:extLst>
                <a:ext uri="{FF2B5EF4-FFF2-40B4-BE49-F238E27FC236}">
                  <a16:creationId xmlns:a16="http://schemas.microsoft.com/office/drawing/2014/main" id="{78C89114-A463-4EF3-A52C-96A93CA150AA}"/>
                </a:ext>
              </a:extLst>
            </p:cNvPr>
            <p:cNvSpPr/>
            <p:nvPr/>
          </p:nvSpPr>
          <p:spPr>
            <a:xfrm rot="4761902" flipH="1">
              <a:off x="3898856" y="1910664"/>
              <a:ext cx="257084" cy="377913"/>
            </a:xfrm>
            <a:custGeom>
              <a:avLst/>
              <a:gdLst/>
              <a:ahLst/>
              <a:cxnLst/>
              <a:rect l="l" t="t" r="r" b="b"/>
              <a:pathLst>
                <a:path w="815" h="1198" extrusionOk="0">
                  <a:moveTo>
                    <a:pt x="196" y="0"/>
                  </a:moveTo>
                  <a:cubicBezTo>
                    <a:pt x="69" y="285"/>
                    <a:pt x="0" y="569"/>
                    <a:pt x="0" y="825"/>
                  </a:cubicBezTo>
                  <a:lnTo>
                    <a:pt x="628" y="1198"/>
                  </a:lnTo>
                  <a:cubicBezTo>
                    <a:pt x="628" y="942"/>
                    <a:pt x="697" y="658"/>
                    <a:pt x="815" y="373"/>
                  </a:cubicBez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821;p58">
              <a:extLst>
                <a:ext uri="{FF2B5EF4-FFF2-40B4-BE49-F238E27FC236}">
                  <a16:creationId xmlns:a16="http://schemas.microsoft.com/office/drawing/2014/main" id="{2A9423E7-7D26-45C2-8B8B-D5B184F877AC}"/>
                </a:ext>
              </a:extLst>
            </p:cNvPr>
            <p:cNvSpPr/>
            <p:nvPr/>
          </p:nvSpPr>
          <p:spPr>
            <a:xfrm rot="4761902" flipH="1">
              <a:off x="4071852" y="1820252"/>
              <a:ext cx="312917" cy="300627"/>
            </a:xfrm>
            <a:custGeom>
              <a:avLst/>
              <a:gdLst/>
              <a:ahLst/>
              <a:cxnLst/>
              <a:rect l="l" t="t" r="r" b="b"/>
              <a:pathLst>
                <a:path w="992" h="953" extrusionOk="0">
                  <a:moveTo>
                    <a:pt x="364" y="0"/>
                  </a:moveTo>
                  <a:cubicBezTo>
                    <a:pt x="216" y="167"/>
                    <a:pt x="99" y="373"/>
                    <a:pt x="0" y="579"/>
                  </a:cubicBezTo>
                  <a:lnTo>
                    <a:pt x="629" y="952"/>
                  </a:lnTo>
                  <a:cubicBezTo>
                    <a:pt x="707" y="746"/>
                    <a:pt x="844" y="550"/>
                    <a:pt x="992" y="363"/>
                  </a:cubicBezTo>
                  <a:lnTo>
                    <a:pt x="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822;p58">
              <a:extLst>
                <a:ext uri="{FF2B5EF4-FFF2-40B4-BE49-F238E27FC236}">
                  <a16:creationId xmlns:a16="http://schemas.microsoft.com/office/drawing/2014/main" id="{AE80740C-C836-498A-8174-E225D049CDAB}"/>
                </a:ext>
              </a:extLst>
            </p:cNvPr>
            <p:cNvSpPr/>
            <p:nvPr/>
          </p:nvSpPr>
          <p:spPr>
            <a:xfrm rot="4761902" flipH="1">
              <a:off x="4184142" y="1672995"/>
              <a:ext cx="362442" cy="260249"/>
            </a:xfrm>
            <a:custGeom>
              <a:avLst/>
              <a:gdLst/>
              <a:ahLst/>
              <a:cxnLst/>
              <a:rect l="l" t="t" r="r" b="b"/>
              <a:pathLst>
                <a:path w="1149" h="825" extrusionOk="0">
                  <a:moveTo>
                    <a:pt x="521" y="0"/>
                  </a:moveTo>
                  <a:cubicBezTo>
                    <a:pt x="334" y="118"/>
                    <a:pt x="167" y="275"/>
                    <a:pt x="1" y="461"/>
                  </a:cubicBezTo>
                  <a:lnTo>
                    <a:pt x="629" y="824"/>
                  </a:lnTo>
                  <a:cubicBezTo>
                    <a:pt x="776" y="638"/>
                    <a:pt x="962" y="481"/>
                    <a:pt x="1149" y="373"/>
                  </a:cubicBezTo>
                  <a:lnTo>
                    <a:pt x="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823;p58">
              <a:extLst>
                <a:ext uri="{FF2B5EF4-FFF2-40B4-BE49-F238E27FC236}">
                  <a16:creationId xmlns:a16="http://schemas.microsoft.com/office/drawing/2014/main" id="{91CE39E6-5257-470C-A790-0AA926979FF5}"/>
                </a:ext>
              </a:extLst>
            </p:cNvPr>
            <p:cNvSpPr/>
            <p:nvPr/>
          </p:nvSpPr>
          <p:spPr>
            <a:xfrm rot="4761899" flipH="1">
              <a:off x="2461592" y="301450"/>
              <a:ext cx="680858" cy="3232572"/>
            </a:xfrm>
            <a:custGeom>
              <a:avLst/>
              <a:gdLst/>
              <a:ahLst/>
              <a:cxnLst/>
              <a:rect l="l" t="t" r="r" b="b"/>
              <a:pathLst>
                <a:path w="2170" h="10257" extrusionOk="0">
                  <a:moveTo>
                    <a:pt x="1572" y="1"/>
                  </a:moveTo>
                  <a:cubicBezTo>
                    <a:pt x="1426" y="1"/>
                    <a:pt x="1262" y="48"/>
                    <a:pt x="1090" y="149"/>
                  </a:cubicBezTo>
                  <a:cubicBezTo>
                    <a:pt x="511" y="492"/>
                    <a:pt x="20" y="1327"/>
                    <a:pt x="20" y="2014"/>
                  </a:cubicBezTo>
                  <a:lnTo>
                    <a:pt x="1" y="10257"/>
                  </a:lnTo>
                  <a:lnTo>
                    <a:pt x="2160" y="9197"/>
                  </a:lnTo>
                  <a:lnTo>
                    <a:pt x="2169" y="757"/>
                  </a:lnTo>
                  <a:cubicBezTo>
                    <a:pt x="2169" y="278"/>
                    <a:pt x="192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824;p58">
              <a:extLst>
                <a:ext uri="{FF2B5EF4-FFF2-40B4-BE49-F238E27FC236}">
                  <a16:creationId xmlns:a16="http://schemas.microsoft.com/office/drawing/2014/main" id="{A22BF999-76A2-49B6-8162-CEFDC8259639}"/>
                </a:ext>
              </a:extLst>
            </p:cNvPr>
            <p:cNvSpPr/>
            <p:nvPr/>
          </p:nvSpPr>
          <p:spPr>
            <a:xfrm rot="4761902" flipH="1">
              <a:off x="1157183" y="748348"/>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825;p58">
              <a:extLst>
                <a:ext uri="{FF2B5EF4-FFF2-40B4-BE49-F238E27FC236}">
                  <a16:creationId xmlns:a16="http://schemas.microsoft.com/office/drawing/2014/main" id="{98B1A045-303C-4D07-9999-7FB3FAC01CFA}"/>
                </a:ext>
              </a:extLst>
            </p:cNvPr>
            <p:cNvSpPr/>
            <p:nvPr/>
          </p:nvSpPr>
          <p:spPr>
            <a:xfrm rot="4761902" flipH="1">
              <a:off x="2174006" y="1473903"/>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826;p58">
              <a:extLst>
                <a:ext uri="{FF2B5EF4-FFF2-40B4-BE49-F238E27FC236}">
                  <a16:creationId xmlns:a16="http://schemas.microsoft.com/office/drawing/2014/main" id="{F825DCFE-84C0-4942-8934-10743D41E1D1}"/>
                </a:ext>
              </a:extLst>
            </p:cNvPr>
            <p:cNvSpPr/>
            <p:nvPr/>
          </p:nvSpPr>
          <p:spPr>
            <a:xfrm rot="4761902" flipH="1">
              <a:off x="1155617" y="683751"/>
              <a:ext cx="944430" cy="1931833"/>
            </a:xfrm>
            <a:custGeom>
              <a:avLst/>
              <a:gdLst/>
              <a:ahLst/>
              <a:cxnLst/>
              <a:rect l="l" t="t" r="r" b="b"/>
              <a:pathLst>
                <a:path w="2994" h="6124" extrusionOk="0">
                  <a:moveTo>
                    <a:pt x="20" y="0"/>
                  </a:moveTo>
                  <a:lnTo>
                    <a:pt x="1" y="4387"/>
                  </a:lnTo>
                  <a:lnTo>
                    <a:pt x="2994" y="6124"/>
                  </a:lnTo>
                  <a:lnTo>
                    <a:pt x="2994" y="5594"/>
                  </a:lnTo>
                  <a:lnTo>
                    <a:pt x="1296" y="1443"/>
                  </a:ln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827;p58">
              <a:extLst>
                <a:ext uri="{FF2B5EF4-FFF2-40B4-BE49-F238E27FC236}">
                  <a16:creationId xmlns:a16="http://schemas.microsoft.com/office/drawing/2014/main" id="{B90678C1-97BC-4784-A482-FFDC637645AA}"/>
                </a:ext>
              </a:extLst>
            </p:cNvPr>
            <p:cNvSpPr/>
            <p:nvPr/>
          </p:nvSpPr>
          <p:spPr>
            <a:xfrm rot="1852447" flipH="1">
              <a:off x="1325631" y="4382993"/>
              <a:ext cx="141604" cy="1415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828;p58">
              <a:extLst>
                <a:ext uri="{FF2B5EF4-FFF2-40B4-BE49-F238E27FC236}">
                  <a16:creationId xmlns:a16="http://schemas.microsoft.com/office/drawing/2014/main" id="{F36928F9-769F-4EEE-9B69-78130A928500}"/>
                </a:ext>
              </a:extLst>
            </p:cNvPr>
            <p:cNvSpPr/>
            <p:nvPr/>
          </p:nvSpPr>
          <p:spPr>
            <a:xfrm rot="4761902" flipH="1">
              <a:off x="2971407" y="2218901"/>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829;p58">
              <a:extLst>
                <a:ext uri="{FF2B5EF4-FFF2-40B4-BE49-F238E27FC236}">
                  <a16:creationId xmlns:a16="http://schemas.microsoft.com/office/drawing/2014/main" id="{B1717EE5-37CD-4A40-848F-C694ACA92312}"/>
                </a:ext>
              </a:extLst>
            </p:cNvPr>
            <p:cNvSpPr/>
            <p:nvPr/>
          </p:nvSpPr>
          <p:spPr>
            <a:xfrm rot="4761902" flipH="1">
              <a:off x="1154212" y="747880"/>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830;p58">
              <a:extLst>
                <a:ext uri="{FF2B5EF4-FFF2-40B4-BE49-F238E27FC236}">
                  <a16:creationId xmlns:a16="http://schemas.microsoft.com/office/drawing/2014/main" id="{17EF292D-3242-4413-87F7-1D4F5E001E36}"/>
                </a:ext>
              </a:extLst>
            </p:cNvPr>
            <p:cNvSpPr/>
            <p:nvPr/>
          </p:nvSpPr>
          <p:spPr>
            <a:xfrm rot="4761902" flipH="1">
              <a:off x="2171034" y="1473435"/>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831;p58">
              <a:extLst>
                <a:ext uri="{FF2B5EF4-FFF2-40B4-BE49-F238E27FC236}">
                  <a16:creationId xmlns:a16="http://schemas.microsoft.com/office/drawing/2014/main" id="{433DC3AF-01E0-46A3-BCA3-A029A99634E7}"/>
                </a:ext>
              </a:extLst>
            </p:cNvPr>
            <p:cNvSpPr/>
            <p:nvPr/>
          </p:nvSpPr>
          <p:spPr>
            <a:xfrm>
              <a:off x="1251350" y="2265550"/>
              <a:ext cx="150025" cy="142875"/>
            </a:xfrm>
            <a:custGeom>
              <a:avLst/>
              <a:gdLst/>
              <a:ahLst/>
              <a:cxnLst/>
              <a:rect l="l" t="t" r="r" b="b"/>
              <a:pathLst>
                <a:path w="6001" h="5715" extrusionOk="0">
                  <a:moveTo>
                    <a:pt x="1000" y="3072"/>
                  </a:moveTo>
                  <a:lnTo>
                    <a:pt x="0" y="4453"/>
                  </a:lnTo>
                  <a:lnTo>
                    <a:pt x="1167" y="5715"/>
                  </a:lnTo>
                  <a:lnTo>
                    <a:pt x="5382" y="4668"/>
                  </a:lnTo>
                  <a:lnTo>
                    <a:pt x="6001" y="0"/>
                  </a:lnTo>
                  <a:close/>
                </a:path>
              </a:pathLst>
            </a:custGeom>
            <a:solidFill>
              <a:schemeClr val="dk1"/>
            </a:solidFill>
            <a:ln>
              <a:noFill/>
            </a:ln>
          </p:spPr>
        </p:sp>
        <p:sp>
          <p:nvSpPr>
            <p:cNvPr id="164" name="Google Shape;1832;p58">
              <a:extLst>
                <a:ext uri="{FF2B5EF4-FFF2-40B4-BE49-F238E27FC236}">
                  <a16:creationId xmlns:a16="http://schemas.microsoft.com/office/drawing/2014/main" id="{D12F837E-3E89-4A24-802B-9A960C1FA1FB}"/>
                </a:ext>
              </a:extLst>
            </p:cNvPr>
            <p:cNvSpPr/>
            <p:nvPr/>
          </p:nvSpPr>
          <p:spPr>
            <a:xfrm>
              <a:off x="1492650" y="4140600"/>
              <a:ext cx="64300" cy="75000"/>
            </a:xfrm>
            <a:custGeom>
              <a:avLst/>
              <a:gdLst/>
              <a:ahLst/>
              <a:cxnLst/>
              <a:rect l="l" t="t" r="r" b="b"/>
              <a:pathLst>
                <a:path w="2572" h="3000" extrusionOk="0">
                  <a:moveTo>
                    <a:pt x="0" y="0"/>
                  </a:moveTo>
                  <a:lnTo>
                    <a:pt x="2286" y="1071"/>
                  </a:lnTo>
                  <a:lnTo>
                    <a:pt x="2572" y="3000"/>
                  </a:lnTo>
                  <a:lnTo>
                    <a:pt x="309" y="1810"/>
                  </a:lnTo>
                  <a:close/>
                </a:path>
              </a:pathLst>
            </a:custGeom>
            <a:solidFill>
              <a:schemeClr val="lt1"/>
            </a:solidFill>
            <a:ln>
              <a:noFill/>
            </a:ln>
          </p:spPr>
        </p:sp>
        <p:sp>
          <p:nvSpPr>
            <p:cNvPr id="165" name="Google Shape;1833;p58">
              <a:extLst>
                <a:ext uri="{FF2B5EF4-FFF2-40B4-BE49-F238E27FC236}">
                  <a16:creationId xmlns:a16="http://schemas.microsoft.com/office/drawing/2014/main" id="{F8D71507-D972-425F-8D81-82018FAA154F}"/>
                </a:ext>
              </a:extLst>
            </p:cNvPr>
            <p:cNvSpPr/>
            <p:nvPr/>
          </p:nvSpPr>
          <p:spPr>
            <a:xfrm>
              <a:off x="1199750" y="3072800"/>
              <a:ext cx="623900" cy="1119800"/>
            </a:xfrm>
            <a:custGeom>
              <a:avLst/>
              <a:gdLst/>
              <a:ahLst/>
              <a:cxnLst/>
              <a:rect l="l" t="t" r="r" b="b"/>
              <a:pathLst>
                <a:path w="24956" h="44792" extrusionOk="0">
                  <a:moveTo>
                    <a:pt x="9739" y="43061"/>
                  </a:moveTo>
                  <a:lnTo>
                    <a:pt x="0" y="44792"/>
                  </a:lnTo>
                  <a:lnTo>
                    <a:pt x="14954" y="1881"/>
                  </a:lnTo>
                  <a:lnTo>
                    <a:pt x="24956" y="0"/>
                  </a:lnTo>
                  <a:close/>
                </a:path>
              </a:pathLst>
            </a:custGeom>
            <a:solidFill>
              <a:schemeClr val="dk2"/>
            </a:solidFill>
            <a:ln>
              <a:noFill/>
            </a:ln>
          </p:spPr>
        </p:sp>
        <p:sp>
          <p:nvSpPr>
            <p:cNvPr id="166" name="Google Shape;1834;p58">
              <a:extLst>
                <a:ext uri="{FF2B5EF4-FFF2-40B4-BE49-F238E27FC236}">
                  <a16:creationId xmlns:a16="http://schemas.microsoft.com/office/drawing/2014/main" id="{7B933AFB-873B-4802-AB0C-0E903D7B91C9}"/>
                </a:ext>
              </a:extLst>
            </p:cNvPr>
            <p:cNvSpPr/>
            <p:nvPr/>
          </p:nvSpPr>
          <p:spPr>
            <a:xfrm>
              <a:off x="2397125" y="3500450"/>
              <a:ext cx="66075" cy="76200"/>
            </a:xfrm>
            <a:custGeom>
              <a:avLst/>
              <a:gdLst/>
              <a:ahLst/>
              <a:cxnLst/>
              <a:rect l="l" t="t" r="r" b="b"/>
              <a:pathLst>
                <a:path w="2643" h="3048" extrusionOk="0">
                  <a:moveTo>
                    <a:pt x="2643" y="3024"/>
                  </a:moveTo>
                  <a:lnTo>
                    <a:pt x="2238" y="1095"/>
                  </a:lnTo>
                  <a:lnTo>
                    <a:pt x="0" y="0"/>
                  </a:lnTo>
                  <a:lnTo>
                    <a:pt x="762" y="2476"/>
                  </a:lnTo>
                  <a:lnTo>
                    <a:pt x="2357" y="3048"/>
                  </a:lnTo>
                  <a:close/>
                </a:path>
              </a:pathLst>
            </a:custGeom>
            <a:solidFill>
              <a:schemeClr val="lt1"/>
            </a:solidFill>
            <a:ln>
              <a:noFill/>
            </a:ln>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7"/>
        <p:cNvGrpSpPr/>
        <p:nvPr/>
      </p:nvGrpSpPr>
      <p:grpSpPr>
        <a:xfrm>
          <a:off x="0" y="0"/>
          <a:ext cx="0" cy="0"/>
          <a:chOff x="0" y="0"/>
          <a:chExt cx="0" cy="0"/>
        </a:xfrm>
      </p:grpSpPr>
      <p:sp>
        <p:nvSpPr>
          <p:cNvPr id="1728" name="Google Shape;1728;p58"/>
          <p:cNvSpPr txBox="1">
            <a:spLocks noGrp="1"/>
          </p:cNvSpPr>
          <p:nvPr>
            <p:ph type="title"/>
          </p:nvPr>
        </p:nvSpPr>
        <p:spPr>
          <a:xfrm>
            <a:off x="3874186" y="278982"/>
            <a:ext cx="4810500" cy="7863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News and Update!</a:t>
            </a:r>
            <a:endParaRPr dirty="0"/>
          </a:p>
        </p:txBody>
      </p:sp>
      <p:sp>
        <p:nvSpPr>
          <p:cNvPr id="1729" name="Google Shape;1729;p58"/>
          <p:cNvSpPr txBox="1">
            <a:spLocks noGrp="1"/>
          </p:cNvSpPr>
          <p:nvPr>
            <p:ph type="subTitle" idx="1"/>
          </p:nvPr>
        </p:nvSpPr>
        <p:spPr>
          <a:xfrm>
            <a:off x="4449230" y="961235"/>
            <a:ext cx="4397273" cy="325190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Stay informed about the latest developments and discoveries in space exploration with our News and Updates section!</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provide regular updates on missions, scientific discoveries, and significant events happening in the world of space exploration.</a:t>
            </a:r>
          </a:p>
          <a:p>
            <a:pPr marL="285750" lvl="0" indent="-285750" algn="l" rtl="0">
              <a:spcBef>
                <a:spcPts val="0"/>
              </a:spcBef>
              <a:spcAft>
                <a:spcPts val="0"/>
              </a:spcAft>
              <a:buFont typeface="Arial" panose="020B0604020202020204" pitchFamily="34" charset="0"/>
              <a:buChar char="•"/>
            </a:pPr>
            <a:endParaRPr lang="en-US" dirty="0">
              <a:solidFill>
                <a:schemeClr val="tx1"/>
              </a:solidFill>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From new discoveries about distant planets to the launch of cutting-edge spacecraft, our News and Updates section keeps you up-to-date with the latest news from the cosmos.</a:t>
            </a:r>
            <a:endParaRPr dirty="0">
              <a:solidFill>
                <a:schemeClr val="tx1"/>
              </a:solidFill>
              <a:latin typeface="Barlow" panose="00000500000000000000" pitchFamily="2" charset="0"/>
            </a:endParaRPr>
          </a:p>
        </p:txBody>
      </p:sp>
      <p:sp>
        <p:nvSpPr>
          <p:cNvPr id="1730" name="Google Shape;1730;p58"/>
          <p:cNvSpPr txBox="1">
            <a:spLocks noGrp="1"/>
          </p:cNvSpPr>
          <p:nvPr>
            <p:ph type="title" idx="2"/>
          </p:nvPr>
        </p:nvSpPr>
        <p:spPr>
          <a:xfrm>
            <a:off x="2310073" y="3394115"/>
            <a:ext cx="1839600" cy="836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t>04</a:t>
            </a:r>
            <a:endParaRPr sz="4400" dirty="0"/>
          </a:p>
        </p:txBody>
      </p:sp>
      <p:grpSp>
        <p:nvGrpSpPr>
          <p:cNvPr id="1731" name="Google Shape;1731;p58"/>
          <p:cNvGrpSpPr/>
          <p:nvPr/>
        </p:nvGrpSpPr>
        <p:grpSpPr>
          <a:xfrm>
            <a:off x="361596" y="1559572"/>
            <a:ext cx="4192503" cy="2204922"/>
            <a:chOff x="367875" y="254546"/>
            <a:chExt cx="8787473" cy="4621508"/>
          </a:xfrm>
        </p:grpSpPr>
        <p:sp>
          <p:nvSpPr>
            <p:cNvPr id="1732" name="Google Shape;1732;p58"/>
            <p:cNvSpPr/>
            <p:nvPr/>
          </p:nvSpPr>
          <p:spPr>
            <a:xfrm rot="537699">
              <a:off x="603468" y="1226840"/>
              <a:ext cx="175583" cy="151699"/>
            </a:xfrm>
            <a:custGeom>
              <a:avLst/>
              <a:gdLst/>
              <a:ahLst/>
              <a:cxnLst/>
              <a:rect l="l" t="t" r="r" b="b"/>
              <a:pathLst>
                <a:path w="2977" h="2572" extrusionOk="0">
                  <a:moveTo>
                    <a:pt x="2977" y="0"/>
                  </a:moveTo>
                  <a:lnTo>
                    <a:pt x="2667" y="1619"/>
                  </a:lnTo>
                  <a:lnTo>
                    <a:pt x="0" y="2572"/>
                  </a:lnTo>
                  <a:lnTo>
                    <a:pt x="214" y="976"/>
                  </a:lnTo>
                  <a:close/>
                </a:path>
              </a:pathLst>
            </a:custGeom>
            <a:solidFill>
              <a:schemeClr val="lt1"/>
            </a:solidFill>
            <a:ln>
              <a:noFill/>
            </a:ln>
          </p:spPr>
        </p:sp>
        <p:sp>
          <p:nvSpPr>
            <p:cNvPr id="1733" name="Google Shape;1733;p58"/>
            <p:cNvSpPr/>
            <p:nvPr/>
          </p:nvSpPr>
          <p:spPr>
            <a:xfrm rot="3446853" flipH="1">
              <a:off x="1230442" y="3066209"/>
              <a:ext cx="83905" cy="217036"/>
            </a:xfrm>
            <a:custGeom>
              <a:avLst/>
              <a:gdLst/>
              <a:ahLst/>
              <a:cxnLst/>
              <a:rect l="l" t="t" r="r" b="b"/>
              <a:pathLst>
                <a:path w="266" h="688" extrusionOk="0">
                  <a:moveTo>
                    <a:pt x="266" y="1"/>
                  </a:moveTo>
                  <a:lnTo>
                    <a:pt x="1" y="158"/>
                  </a:lnTo>
                  <a:lnTo>
                    <a:pt x="1" y="688"/>
                  </a:lnTo>
                  <a:lnTo>
                    <a:pt x="266" y="541"/>
                  </a:lnTo>
                  <a:lnTo>
                    <a:pt x="266" y="1"/>
                  </a:lnTo>
                  <a:close/>
                </a:path>
              </a:pathLst>
            </a:custGeom>
            <a:solidFill>
              <a:srgbClr val="9498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rot="4761902" flipH="1">
              <a:off x="1673491" y="986318"/>
              <a:ext cx="693654" cy="1358655"/>
            </a:xfrm>
            <a:custGeom>
              <a:avLst/>
              <a:gdLst/>
              <a:ahLst/>
              <a:cxnLst/>
              <a:rect l="l" t="t" r="r" b="b"/>
              <a:pathLst>
                <a:path w="2199" h="4307" extrusionOk="0">
                  <a:moveTo>
                    <a:pt x="2199" y="11"/>
                  </a:moveTo>
                  <a:lnTo>
                    <a:pt x="2199" y="13"/>
                  </a:lnTo>
                  <a:lnTo>
                    <a:pt x="2199" y="13"/>
                  </a:lnTo>
                  <a:cubicBezTo>
                    <a:pt x="2199" y="12"/>
                    <a:pt x="2199" y="11"/>
                    <a:pt x="2199" y="11"/>
                  </a:cubicBezTo>
                  <a:close/>
                  <a:moveTo>
                    <a:pt x="20" y="1"/>
                  </a:moveTo>
                  <a:lnTo>
                    <a:pt x="0" y="3671"/>
                  </a:lnTo>
                  <a:cubicBezTo>
                    <a:pt x="0" y="3838"/>
                    <a:pt x="98" y="4005"/>
                    <a:pt x="324" y="4123"/>
                  </a:cubicBezTo>
                  <a:cubicBezTo>
                    <a:pt x="540" y="4245"/>
                    <a:pt x="820" y="4307"/>
                    <a:pt x="1098" y="4307"/>
                  </a:cubicBezTo>
                  <a:cubicBezTo>
                    <a:pt x="1377" y="4307"/>
                    <a:pt x="1654" y="4245"/>
                    <a:pt x="1865" y="4123"/>
                  </a:cubicBezTo>
                  <a:cubicBezTo>
                    <a:pt x="2071" y="4005"/>
                    <a:pt x="2189" y="3838"/>
                    <a:pt x="2189" y="3681"/>
                  </a:cubicBezTo>
                  <a:lnTo>
                    <a:pt x="2199" y="13"/>
                  </a:lnTo>
                  <a:lnTo>
                    <a:pt x="2199" y="13"/>
                  </a:lnTo>
                  <a:cubicBezTo>
                    <a:pt x="2198" y="179"/>
                    <a:pt x="2090" y="345"/>
                    <a:pt x="1885" y="452"/>
                  </a:cubicBezTo>
                  <a:cubicBezTo>
                    <a:pt x="1669" y="575"/>
                    <a:pt x="1389" y="636"/>
                    <a:pt x="1109" y="636"/>
                  </a:cubicBezTo>
                  <a:cubicBezTo>
                    <a:pt x="830" y="636"/>
                    <a:pt x="550" y="575"/>
                    <a:pt x="334" y="452"/>
                  </a:cubicBezTo>
                  <a:cubicBezTo>
                    <a:pt x="128" y="334"/>
                    <a:pt x="20" y="158"/>
                    <a:pt x="2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rot="4761902" flipH="1">
              <a:off x="1819979" y="1020735"/>
              <a:ext cx="195573" cy="1180425"/>
            </a:xfrm>
            <a:custGeom>
              <a:avLst/>
              <a:gdLst/>
              <a:ahLst/>
              <a:cxnLst/>
              <a:rect l="l" t="t" r="r" b="b"/>
              <a:pathLst>
                <a:path w="620" h="3742" extrusionOk="0">
                  <a:moveTo>
                    <a:pt x="619" y="0"/>
                  </a:moveTo>
                  <a:lnTo>
                    <a:pt x="619" y="0"/>
                  </a:lnTo>
                  <a:cubicBezTo>
                    <a:pt x="463" y="49"/>
                    <a:pt x="293" y="71"/>
                    <a:pt x="115" y="71"/>
                  </a:cubicBezTo>
                  <a:cubicBezTo>
                    <a:pt x="81" y="71"/>
                    <a:pt x="46" y="70"/>
                    <a:pt x="11" y="69"/>
                  </a:cubicBezTo>
                  <a:lnTo>
                    <a:pt x="1" y="3739"/>
                  </a:lnTo>
                  <a:cubicBezTo>
                    <a:pt x="34" y="3741"/>
                    <a:pt x="66" y="3741"/>
                    <a:pt x="99" y="3741"/>
                  </a:cubicBezTo>
                  <a:cubicBezTo>
                    <a:pt x="274" y="3741"/>
                    <a:pt x="451" y="3718"/>
                    <a:pt x="600" y="3660"/>
                  </a:cubicBezTo>
                  <a:lnTo>
                    <a:pt x="619" y="0"/>
                  </a:ln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rot="4761902" flipH="1">
              <a:off x="1866719" y="1193724"/>
              <a:ext cx="176647" cy="1192096"/>
            </a:xfrm>
            <a:custGeom>
              <a:avLst/>
              <a:gdLst/>
              <a:ahLst/>
              <a:cxnLst/>
              <a:rect l="l" t="t" r="r" b="b"/>
              <a:pathLst>
                <a:path w="560" h="3779" extrusionOk="0">
                  <a:moveTo>
                    <a:pt x="10" y="1"/>
                  </a:moveTo>
                  <a:lnTo>
                    <a:pt x="0" y="3671"/>
                  </a:lnTo>
                  <a:cubicBezTo>
                    <a:pt x="167" y="3730"/>
                    <a:pt x="354" y="3769"/>
                    <a:pt x="550" y="3779"/>
                  </a:cubicBezTo>
                  <a:lnTo>
                    <a:pt x="560" y="109"/>
                  </a:lnTo>
                  <a:cubicBezTo>
                    <a:pt x="363" y="99"/>
                    <a:pt x="167" y="59"/>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rot="4761902" flipH="1">
              <a:off x="2006320" y="1268237"/>
              <a:ext cx="155197" cy="1325217"/>
            </a:xfrm>
            <a:custGeom>
              <a:avLst/>
              <a:gdLst/>
              <a:ahLst/>
              <a:cxnLst/>
              <a:rect l="l" t="t" r="r" b="b"/>
              <a:pathLst>
                <a:path w="492" h="4201" extrusionOk="0">
                  <a:moveTo>
                    <a:pt x="10" y="1"/>
                  </a:moveTo>
                  <a:lnTo>
                    <a:pt x="1" y="3671"/>
                  </a:lnTo>
                  <a:cubicBezTo>
                    <a:pt x="1" y="3848"/>
                    <a:pt x="99" y="4005"/>
                    <a:pt x="324" y="4122"/>
                  </a:cubicBezTo>
                  <a:cubicBezTo>
                    <a:pt x="364" y="4152"/>
                    <a:pt x="432" y="4171"/>
                    <a:pt x="481" y="4201"/>
                  </a:cubicBezTo>
                  <a:lnTo>
                    <a:pt x="491" y="531"/>
                  </a:lnTo>
                  <a:cubicBezTo>
                    <a:pt x="442" y="511"/>
                    <a:pt x="383" y="481"/>
                    <a:pt x="334" y="452"/>
                  </a:cubicBezTo>
                  <a:cubicBezTo>
                    <a:pt x="128" y="334"/>
                    <a:pt x="10" y="158"/>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rot="4761902" flipH="1">
              <a:off x="2305212" y="1342159"/>
              <a:ext cx="758635" cy="400625"/>
            </a:xfrm>
            <a:custGeom>
              <a:avLst/>
              <a:gdLst/>
              <a:ahLst/>
              <a:cxnLst/>
              <a:rect l="l" t="t" r="r" b="b"/>
              <a:pathLst>
                <a:path w="2405" h="1270" extrusionOk="0">
                  <a:moveTo>
                    <a:pt x="1206" y="1"/>
                  </a:moveTo>
                  <a:cubicBezTo>
                    <a:pt x="928" y="1"/>
                    <a:pt x="648" y="64"/>
                    <a:pt x="432" y="192"/>
                  </a:cubicBezTo>
                  <a:cubicBezTo>
                    <a:pt x="0" y="437"/>
                    <a:pt x="0" y="840"/>
                    <a:pt x="432" y="1085"/>
                  </a:cubicBezTo>
                  <a:cubicBezTo>
                    <a:pt x="648" y="1208"/>
                    <a:pt x="928" y="1269"/>
                    <a:pt x="1206" y="1269"/>
                  </a:cubicBezTo>
                  <a:cubicBezTo>
                    <a:pt x="1485" y="1269"/>
                    <a:pt x="1762" y="1208"/>
                    <a:pt x="1973" y="1085"/>
                  </a:cubicBezTo>
                  <a:cubicBezTo>
                    <a:pt x="2405" y="840"/>
                    <a:pt x="2405" y="437"/>
                    <a:pt x="1973" y="192"/>
                  </a:cubicBezTo>
                  <a:cubicBezTo>
                    <a:pt x="1762" y="64"/>
                    <a:pt x="1485" y="1"/>
                    <a:pt x="1206"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rot="4761902" flipH="1">
              <a:off x="1405374" y="1297696"/>
              <a:ext cx="997109" cy="776645"/>
            </a:xfrm>
            <a:custGeom>
              <a:avLst/>
              <a:gdLst/>
              <a:ahLst/>
              <a:cxnLst/>
              <a:rect l="l" t="t" r="r" b="b"/>
              <a:pathLst>
                <a:path w="3161" h="2462" extrusionOk="0">
                  <a:moveTo>
                    <a:pt x="491" y="1"/>
                  </a:moveTo>
                  <a:lnTo>
                    <a:pt x="1" y="1542"/>
                  </a:lnTo>
                  <a:cubicBezTo>
                    <a:pt x="1" y="1777"/>
                    <a:pt x="158" y="2013"/>
                    <a:pt x="472" y="2189"/>
                  </a:cubicBezTo>
                  <a:cubicBezTo>
                    <a:pt x="781" y="2371"/>
                    <a:pt x="1186" y="2462"/>
                    <a:pt x="1589" y="2462"/>
                  </a:cubicBezTo>
                  <a:cubicBezTo>
                    <a:pt x="1993" y="2462"/>
                    <a:pt x="2395" y="2371"/>
                    <a:pt x="2699" y="2189"/>
                  </a:cubicBezTo>
                  <a:cubicBezTo>
                    <a:pt x="3004" y="2023"/>
                    <a:pt x="3161" y="1787"/>
                    <a:pt x="3161" y="1552"/>
                  </a:cubicBezTo>
                  <a:lnTo>
                    <a:pt x="2690" y="11"/>
                  </a:lnTo>
                  <a:cubicBezTo>
                    <a:pt x="2690" y="168"/>
                    <a:pt x="2582" y="344"/>
                    <a:pt x="2356" y="452"/>
                  </a:cubicBezTo>
                  <a:cubicBezTo>
                    <a:pt x="2140" y="575"/>
                    <a:pt x="1860" y="636"/>
                    <a:pt x="1582" y="636"/>
                  </a:cubicBezTo>
                  <a:cubicBezTo>
                    <a:pt x="1303" y="636"/>
                    <a:pt x="1026" y="575"/>
                    <a:pt x="815" y="452"/>
                  </a:cubicBezTo>
                  <a:cubicBezTo>
                    <a:pt x="599" y="325"/>
                    <a:pt x="491" y="15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rot="4761902" flipH="1">
              <a:off x="1672939" y="1301989"/>
              <a:ext cx="276011" cy="601253"/>
            </a:xfrm>
            <a:custGeom>
              <a:avLst/>
              <a:gdLst/>
              <a:ahLst/>
              <a:cxnLst/>
              <a:rect l="l" t="t" r="r" b="b"/>
              <a:pathLst>
                <a:path w="875" h="1906" extrusionOk="0">
                  <a:moveTo>
                    <a:pt x="658" y="0"/>
                  </a:moveTo>
                  <a:cubicBezTo>
                    <a:pt x="495" y="52"/>
                    <a:pt x="318" y="81"/>
                    <a:pt x="125" y="81"/>
                  </a:cubicBezTo>
                  <a:cubicBezTo>
                    <a:pt x="97" y="81"/>
                    <a:pt x="69" y="80"/>
                    <a:pt x="40" y="79"/>
                  </a:cubicBezTo>
                  <a:lnTo>
                    <a:pt x="1" y="1904"/>
                  </a:lnTo>
                  <a:cubicBezTo>
                    <a:pt x="30" y="1905"/>
                    <a:pt x="60" y="1906"/>
                    <a:pt x="90" y="1906"/>
                  </a:cubicBezTo>
                  <a:cubicBezTo>
                    <a:pt x="356" y="1906"/>
                    <a:pt x="627" y="1867"/>
                    <a:pt x="874" y="1796"/>
                  </a:cubicBezTo>
                  <a:lnTo>
                    <a:pt x="658"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rot="4761902" flipH="1">
              <a:off x="1729265" y="1545229"/>
              <a:ext cx="260239" cy="610086"/>
            </a:xfrm>
            <a:custGeom>
              <a:avLst/>
              <a:gdLst/>
              <a:ahLst/>
              <a:cxnLst/>
              <a:rect l="l" t="t" r="r" b="b"/>
              <a:pathLst>
                <a:path w="825" h="1934" extrusionOk="0">
                  <a:moveTo>
                    <a:pt x="285" y="1"/>
                  </a:moveTo>
                  <a:lnTo>
                    <a:pt x="0" y="1777"/>
                  </a:lnTo>
                  <a:cubicBezTo>
                    <a:pt x="236" y="1875"/>
                    <a:pt x="511" y="1924"/>
                    <a:pt x="795" y="1934"/>
                  </a:cubicBezTo>
                  <a:lnTo>
                    <a:pt x="825" y="109"/>
                  </a:lnTo>
                  <a:cubicBezTo>
                    <a:pt x="628" y="99"/>
                    <a:pt x="432" y="60"/>
                    <a:pt x="285"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rot="4761902" flipH="1">
              <a:off x="1848684" y="1659523"/>
              <a:ext cx="306924" cy="727750"/>
            </a:xfrm>
            <a:custGeom>
              <a:avLst/>
              <a:gdLst/>
              <a:ahLst/>
              <a:cxnLst/>
              <a:rect l="l" t="t" r="r" b="b"/>
              <a:pathLst>
                <a:path w="973" h="2307" extrusionOk="0">
                  <a:moveTo>
                    <a:pt x="491" y="1"/>
                  </a:moveTo>
                  <a:lnTo>
                    <a:pt x="1" y="1542"/>
                  </a:lnTo>
                  <a:cubicBezTo>
                    <a:pt x="1" y="1777"/>
                    <a:pt x="167" y="2013"/>
                    <a:pt x="472" y="2199"/>
                  </a:cubicBezTo>
                  <a:cubicBezTo>
                    <a:pt x="540" y="2248"/>
                    <a:pt x="619" y="2268"/>
                    <a:pt x="688" y="2307"/>
                  </a:cubicBezTo>
                  <a:lnTo>
                    <a:pt x="972" y="531"/>
                  </a:lnTo>
                  <a:cubicBezTo>
                    <a:pt x="923" y="501"/>
                    <a:pt x="864" y="482"/>
                    <a:pt x="815" y="452"/>
                  </a:cubicBezTo>
                  <a:cubicBezTo>
                    <a:pt x="609" y="334"/>
                    <a:pt x="491" y="158"/>
                    <a:pt x="491"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rot="4761902" flipH="1">
              <a:off x="1917695" y="1416224"/>
              <a:ext cx="758635" cy="398101"/>
            </a:xfrm>
            <a:custGeom>
              <a:avLst/>
              <a:gdLst/>
              <a:ahLst/>
              <a:cxnLst/>
              <a:rect l="l" t="t" r="r" b="b"/>
              <a:pathLst>
                <a:path w="2405" h="1262" extrusionOk="0">
                  <a:moveTo>
                    <a:pt x="1206" y="0"/>
                  </a:moveTo>
                  <a:cubicBezTo>
                    <a:pt x="928" y="0"/>
                    <a:pt x="648" y="62"/>
                    <a:pt x="432" y="184"/>
                  </a:cubicBezTo>
                  <a:cubicBezTo>
                    <a:pt x="0" y="430"/>
                    <a:pt x="0" y="832"/>
                    <a:pt x="432" y="1077"/>
                  </a:cubicBezTo>
                  <a:cubicBezTo>
                    <a:pt x="648" y="1200"/>
                    <a:pt x="928" y="1261"/>
                    <a:pt x="1206" y="1261"/>
                  </a:cubicBezTo>
                  <a:cubicBezTo>
                    <a:pt x="1485" y="1261"/>
                    <a:pt x="1762" y="1200"/>
                    <a:pt x="1973" y="1077"/>
                  </a:cubicBezTo>
                  <a:cubicBezTo>
                    <a:pt x="2405" y="832"/>
                    <a:pt x="2405" y="430"/>
                    <a:pt x="1973" y="184"/>
                  </a:cubicBezTo>
                  <a:cubicBezTo>
                    <a:pt x="1762" y="62"/>
                    <a:pt x="1485" y="0"/>
                    <a:pt x="1206" y="0"/>
                  </a:cubicBezTo>
                  <a:close/>
                </a:path>
              </a:pathLst>
            </a:custGeom>
            <a:solidFill>
              <a:srgbClr val="B8BE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rot="4761902" flipH="1">
              <a:off x="2455345" y="839430"/>
              <a:ext cx="693654" cy="1358655"/>
            </a:xfrm>
            <a:custGeom>
              <a:avLst/>
              <a:gdLst/>
              <a:ahLst/>
              <a:cxnLst/>
              <a:rect l="l" t="t" r="r" b="b"/>
              <a:pathLst>
                <a:path w="2199" h="4307" extrusionOk="0">
                  <a:moveTo>
                    <a:pt x="2199" y="11"/>
                  </a:moveTo>
                  <a:lnTo>
                    <a:pt x="2199" y="12"/>
                  </a:lnTo>
                  <a:lnTo>
                    <a:pt x="2199" y="12"/>
                  </a:lnTo>
                  <a:cubicBezTo>
                    <a:pt x="2199" y="12"/>
                    <a:pt x="2199" y="11"/>
                    <a:pt x="2199" y="11"/>
                  </a:cubicBezTo>
                  <a:close/>
                  <a:moveTo>
                    <a:pt x="20" y="1"/>
                  </a:moveTo>
                  <a:lnTo>
                    <a:pt x="0" y="3661"/>
                  </a:lnTo>
                  <a:cubicBezTo>
                    <a:pt x="0" y="3838"/>
                    <a:pt x="98" y="3995"/>
                    <a:pt x="324" y="4122"/>
                  </a:cubicBezTo>
                  <a:cubicBezTo>
                    <a:pt x="540" y="4245"/>
                    <a:pt x="820" y="4306"/>
                    <a:pt x="1098" y="4306"/>
                  </a:cubicBezTo>
                  <a:cubicBezTo>
                    <a:pt x="1377" y="4306"/>
                    <a:pt x="1654" y="4245"/>
                    <a:pt x="1865" y="4122"/>
                  </a:cubicBezTo>
                  <a:cubicBezTo>
                    <a:pt x="2071" y="3995"/>
                    <a:pt x="2189" y="3838"/>
                    <a:pt x="2189" y="3681"/>
                  </a:cubicBezTo>
                  <a:lnTo>
                    <a:pt x="2199" y="12"/>
                  </a:lnTo>
                  <a:lnTo>
                    <a:pt x="2199" y="12"/>
                  </a:lnTo>
                  <a:cubicBezTo>
                    <a:pt x="2198" y="169"/>
                    <a:pt x="2090" y="325"/>
                    <a:pt x="1885" y="452"/>
                  </a:cubicBezTo>
                  <a:cubicBezTo>
                    <a:pt x="1669" y="575"/>
                    <a:pt x="1389" y="636"/>
                    <a:pt x="1109" y="636"/>
                  </a:cubicBezTo>
                  <a:cubicBezTo>
                    <a:pt x="830" y="636"/>
                    <a:pt x="550" y="575"/>
                    <a:pt x="334" y="452"/>
                  </a:cubicBezTo>
                  <a:cubicBezTo>
                    <a:pt x="128" y="325"/>
                    <a:pt x="20" y="158"/>
                    <a:pt x="2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rot="4761902" flipH="1">
              <a:off x="2604313" y="872751"/>
              <a:ext cx="195573" cy="1181686"/>
            </a:xfrm>
            <a:custGeom>
              <a:avLst/>
              <a:gdLst/>
              <a:ahLst/>
              <a:cxnLst/>
              <a:rect l="l" t="t" r="r" b="b"/>
              <a:pathLst>
                <a:path w="620" h="3746" extrusionOk="0">
                  <a:moveTo>
                    <a:pt x="619" y="0"/>
                  </a:moveTo>
                  <a:lnTo>
                    <a:pt x="619" y="0"/>
                  </a:lnTo>
                  <a:cubicBezTo>
                    <a:pt x="456" y="51"/>
                    <a:pt x="279" y="80"/>
                    <a:pt x="93" y="80"/>
                  </a:cubicBezTo>
                  <a:cubicBezTo>
                    <a:pt x="65" y="80"/>
                    <a:pt x="38" y="80"/>
                    <a:pt x="11" y="79"/>
                  </a:cubicBezTo>
                  <a:lnTo>
                    <a:pt x="1" y="3739"/>
                  </a:lnTo>
                  <a:cubicBezTo>
                    <a:pt x="44" y="3743"/>
                    <a:pt x="87" y="3745"/>
                    <a:pt x="131" y="3745"/>
                  </a:cubicBezTo>
                  <a:cubicBezTo>
                    <a:pt x="295" y="3745"/>
                    <a:pt x="460" y="3717"/>
                    <a:pt x="600" y="3670"/>
                  </a:cubicBezTo>
                  <a:lnTo>
                    <a:pt x="619" y="0"/>
                  </a:lnTo>
                  <a:close/>
                </a:path>
              </a:pathLst>
            </a:custGeom>
            <a:solidFill>
              <a:srgbClr val="E8E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rot="4761902" flipH="1">
              <a:off x="2654618" y="1045542"/>
              <a:ext cx="176647" cy="1192412"/>
            </a:xfrm>
            <a:custGeom>
              <a:avLst/>
              <a:gdLst/>
              <a:ahLst/>
              <a:cxnLst/>
              <a:rect l="l" t="t" r="r" b="b"/>
              <a:pathLst>
                <a:path w="560" h="3780" extrusionOk="0">
                  <a:moveTo>
                    <a:pt x="10" y="1"/>
                  </a:moveTo>
                  <a:lnTo>
                    <a:pt x="0" y="3671"/>
                  </a:lnTo>
                  <a:cubicBezTo>
                    <a:pt x="167" y="3730"/>
                    <a:pt x="354" y="3769"/>
                    <a:pt x="550" y="3779"/>
                  </a:cubicBezTo>
                  <a:lnTo>
                    <a:pt x="560" y="119"/>
                  </a:lnTo>
                  <a:cubicBezTo>
                    <a:pt x="363" y="119"/>
                    <a:pt x="167" y="79"/>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rot="4761902" flipH="1">
              <a:off x="2792670" y="1121924"/>
              <a:ext cx="155197" cy="1322378"/>
            </a:xfrm>
            <a:custGeom>
              <a:avLst/>
              <a:gdLst/>
              <a:ahLst/>
              <a:cxnLst/>
              <a:rect l="l" t="t" r="r" b="b"/>
              <a:pathLst>
                <a:path w="492" h="4192" extrusionOk="0">
                  <a:moveTo>
                    <a:pt x="10" y="1"/>
                  </a:moveTo>
                  <a:lnTo>
                    <a:pt x="1" y="3661"/>
                  </a:lnTo>
                  <a:cubicBezTo>
                    <a:pt x="1" y="3838"/>
                    <a:pt x="99" y="3995"/>
                    <a:pt x="324" y="4122"/>
                  </a:cubicBezTo>
                  <a:cubicBezTo>
                    <a:pt x="364" y="4142"/>
                    <a:pt x="432" y="4172"/>
                    <a:pt x="481" y="4191"/>
                  </a:cubicBezTo>
                  <a:lnTo>
                    <a:pt x="491" y="521"/>
                  </a:lnTo>
                  <a:cubicBezTo>
                    <a:pt x="442" y="501"/>
                    <a:pt x="383" y="472"/>
                    <a:pt x="334" y="452"/>
                  </a:cubicBezTo>
                  <a:cubicBezTo>
                    <a:pt x="128" y="325"/>
                    <a:pt x="10" y="158"/>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rot="4761902" flipH="1">
              <a:off x="3090476" y="1194315"/>
              <a:ext cx="758635" cy="401256"/>
            </a:xfrm>
            <a:custGeom>
              <a:avLst/>
              <a:gdLst/>
              <a:ahLst/>
              <a:cxnLst/>
              <a:rect l="l" t="t" r="r" b="b"/>
              <a:pathLst>
                <a:path w="2405" h="1272" extrusionOk="0">
                  <a:moveTo>
                    <a:pt x="1206" y="0"/>
                  </a:moveTo>
                  <a:cubicBezTo>
                    <a:pt x="928" y="0"/>
                    <a:pt x="648" y="62"/>
                    <a:pt x="432" y="184"/>
                  </a:cubicBezTo>
                  <a:cubicBezTo>
                    <a:pt x="0" y="430"/>
                    <a:pt x="0" y="842"/>
                    <a:pt x="432" y="1087"/>
                  </a:cubicBezTo>
                  <a:cubicBezTo>
                    <a:pt x="648" y="1210"/>
                    <a:pt x="928" y="1271"/>
                    <a:pt x="1206" y="1271"/>
                  </a:cubicBezTo>
                  <a:cubicBezTo>
                    <a:pt x="1485" y="1271"/>
                    <a:pt x="1762" y="1210"/>
                    <a:pt x="1973" y="1087"/>
                  </a:cubicBezTo>
                  <a:cubicBezTo>
                    <a:pt x="2405" y="842"/>
                    <a:pt x="2405" y="430"/>
                    <a:pt x="1973" y="184"/>
                  </a:cubicBezTo>
                  <a:cubicBezTo>
                    <a:pt x="1762" y="62"/>
                    <a:pt x="1485" y="0"/>
                    <a:pt x="1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rot="4761902" flipH="1">
              <a:off x="3620531" y="620683"/>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70"/>
                  </a:lnTo>
                  <a:cubicBezTo>
                    <a:pt x="0" y="3837"/>
                    <a:pt x="98" y="4004"/>
                    <a:pt x="324" y="4122"/>
                  </a:cubicBezTo>
                  <a:cubicBezTo>
                    <a:pt x="540" y="4244"/>
                    <a:pt x="820" y="4306"/>
                    <a:pt x="1098" y="4306"/>
                  </a:cubicBezTo>
                  <a:cubicBezTo>
                    <a:pt x="1377" y="4306"/>
                    <a:pt x="1654" y="4244"/>
                    <a:pt x="1865" y="4122"/>
                  </a:cubicBezTo>
                  <a:cubicBezTo>
                    <a:pt x="2071" y="4004"/>
                    <a:pt x="2189" y="3837"/>
                    <a:pt x="2189" y="3680"/>
                  </a:cubicBezTo>
                  <a:lnTo>
                    <a:pt x="2199" y="12"/>
                  </a:lnTo>
                  <a:lnTo>
                    <a:pt x="2199" y="12"/>
                  </a:lnTo>
                  <a:cubicBezTo>
                    <a:pt x="2198" y="17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rot="4761902" flipH="1">
              <a:off x="3767173" y="654914"/>
              <a:ext cx="195573" cy="1180425"/>
            </a:xfrm>
            <a:custGeom>
              <a:avLst/>
              <a:gdLst/>
              <a:ahLst/>
              <a:cxnLst/>
              <a:rect l="l" t="t" r="r" b="b"/>
              <a:pathLst>
                <a:path w="620" h="3742" extrusionOk="0">
                  <a:moveTo>
                    <a:pt x="619" y="0"/>
                  </a:moveTo>
                  <a:lnTo>
                    <a:pt x="619" y="0"/>
                  </a:lnTo>
                  <a:cubicBezTo>
                    <a:pt x="463" y="50"/>
                    <a:pt x="293" y="71"/>
                    <a:pt x="115" y="71"/>
                  </a:cubicBezTo>
                  <a:cubicBezTo>
                    <a:pt x="81" y="71"/>
                    <a:pt x="46" y="71"/>
                    <a:pt x="11" y="69"/>
                  </a:cubicBezTo>
                  <a:lnTo>
                    <a:pt x="1" y="3739"/>
                  </a:lnTo>
                  <a:cubicBezTo>
                    <a:pt x="27" y="3741"/>
                    <a:pt x="53" y="3741"/>
                    <a:pt x="80" y="3741"/>
                  </a:cubicBezTo>
                  <a:cubicBezTo>
                    <a:pt x="261" y="3741"/>
                    <a:pt x="445" y="3712"/>
                    <a:pt x="600" y="366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rot="4761902" flipH="1">
              <a:off x="4254267" y="977250"/>
              <a:ext cx="758635" cy="398101"/>
            </a:xfrm>
            <a:custGeom>
              <a:avLst/>
              <a:gdLst/>
              <a:ahLst/>
              <a:cxnLst/>
              <a:rect l="l" t="t" r="r" b="b"/>
              <a:pathLst>
                <a:path w="2405" h="1262" extrusionOk="0">
                  <a:moveTo>
                    <a:pt x="1206" y="0"/>
                  </a:moveTo>
                  <a:cubicBezTo>
                    <a:pt x="928" y="0"/>
                    <a:pt x="648" y="62"/>
                    <a:pt x="432" y="184"/>
                  </a:cubicBezTo>
                  <a:cubicBezTo>
                    <a:pt x="0" y="430"/>
                    <a:pt x="0" y="832"/>
                    <a:pt x="432" y="1078"/>
                  </a:cubicBezTo>
                  <a:cubicBezTo>
                    <a:pt x="648" y="1200"/>
                    <a:pt x="928" y="1262"/>
                    <a:pt x="1206" y="1262"/>
                  </a:cubicBezTo>
                  <a:cubicBezTo>
                    <a:pt x="1485" y="1262"/>
                    <a:pt x="1762" y="1200"/>
                    <a:pt x="1973" y="1078"/>
                  </a:cubicBezTo>
                  <a:cubicBezTo>
                    <a:pt x="2405" y="832"/>
                    <a:pt x="2405" y="430"/>
                    <a:pt x="1973" y="184"/>
                  </a:cubicBezTo>
                  <a:cubicBezTo>
                    <a:pt x="1762" y="62"/>
                    <a:pt x="1485"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rot="4761902" flipH="1">
              <a:off x="4779671" y="402914"/>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61"/>
                  </a:lnTo>
                  <a:cubicBezTo>
                    <a:pt x="0" y="3837"/>
                    <a:pt x="98" y="3994"/>
                    <a:pt x="324" y="4122"/>
                  </a:cubicBezTo>
                  <a:cubicBezTo>
                    <a:pt x="540" y="4245"/>
                    <a:pt x="820" y="4306"/>
                    <a:pt x="1098" y="4306"/>
                  </a:cubicBezTo>
                  <a:cubicBezTo>
                    <a:pt x="1377" y="4306"/>
                    <a:pt x="1654" y="4245"/>
                    <a:pt x="1865" y="4122"/>
                  </a:cubicBezTo>
                  <a:cubicBezTo>
                    <a:pt x="2071" y="3994"/>
                    <a:pt x="2189" y="3837"/>
                    <a:pt x="2189" y="3680"/>
                  </a:cubicBezTo>
                  <a:lnTo>
                    <a:pt x="2199" y="12"/>
                  </a:lnTo>
                  <a:lnTo>
                    <a:pt x="2199" y="12"/>
                  </a:lnTo>
                  <a:cubicBezTo>
                    <a:pt x="2198" y="16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rot="4761902" flipH="1">
              <a:off x="4927863" y="435276"/>
              <a:ext cx="195573" cy="1183579"/>
            </a:xfrm>
            <a:custGeom>
              <a:avLst/>
              <a:gdLst/>
              <a:ahLst/>
              <a:cxnLst/>
              <a:rect l="l" t="t" r="r" b="b"/>
              <a:pathLst>
                <a:path w="620" h="3752" extrusionOk="0">
                  <a:moveTo>
                    <a:pt x="619" y="0"/>
                  </a:moveTo>
                  <a:cubicBezTo>
                    <a:pt x="462" y="58"/>
                    <a:pt x="291" y="81"/>
                    <a:pt x="113" y="81"/>
                  </a:cubicBezTo>
                  <a:cubicBezTo>
                    <a:pt x="79" y="81"/>
                    <a:pt x="45" y="81"/>
                    <a:pt x="11" y="79"/>
                  </a:cubicBezTo>
                  <a:lnTo>
                    <a:pt x="1" y="3749"/>
                  </a:lnTo>
                  <a:cubicBezTo>
                    <a:pt x="27" y="3751"/>
                    <a:pt x="53" y="3751"/>
                    <a:pt x="80" y="3751"/>
                  </a:cubicBezTo>
                  <a:cubicBezTo>
                    <a:pt x="261" y="3751"/>
                    <a:pt x="445" y="3722"/>
                    <a:pt x="600" y="367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rot="4761902" flipH="1">
              <a:off x="5413407" y="759481"/>
              <a:ext cx="758635" cy="398101"/>
            </a:xfrm>
            <a:custGeom>
              <a:avLst/>
              <a:gdLst/>
              <a:ahLst/>
              <a:cxnLst/>
              <a:rect l="l" t="t" r="r" b="b"/>
              <a:pathLst>
                <a:path w="2405" h="1262" extrusionOk="0">
                  <a:moveTo>
                    <a:pt x="1206" y="1"/>
                  </a:moveTo>
                  <a:cubicBezTo>
                    <a:pt x="928" y="1"/>
                    <a:pt x="648" y="62"/>
                    <a:pt x="432" y="185"/>
                  </a:cubicBezTo>
                  <a:cubicBezTo>
                    <a:pt x="0" y="430"/>
                    <a:pt x="0" y="832"/>
                    <a:pt x="432" y="1078"/>
                  </a:cubicBezTo>
                  <a:cubicBezTo>
                    <a:pt x="648" y="1200"/>
                    <a:pt x="928" y="1262"/>
                    <a:pt x="1206" y="1262"/>
                  </a:cubicBezTo>
                  <a:cubicBezTo>
                    <a:pt x="1485" y="1262"/>
                    <a:pt x="1762" y="1200"/>
                    <a:pt x="1973" y="1078"/>
                  </a:cubicBezTo>
                  <a:cubicBezTo>
                    <a:pt x="2405" y="83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rot="4761902" flipH="1">
              <a:off x="5944857" y="183852"/>
              <a:ext cx="693654" cy="1358655"/>
            </a:xfrm>
            <a:custGeom>
              <a:avLst/>
              <a:gdLst/>
              <a:ahLst/>
              <a:cxnLst/>
              <a:rect l="l" t="t" r="r" b="b"/>
              <a:pathLst>
                <a:path w="2199" h="4307" extrusionOk="0">
                  <a:moveTo>
                    <a:pt x="2199" y="20"/>
                  </a:moveTo>
                  <a:lnTo>
                    <a:pt x="2199" y="22"/>
                  </a:lnTo>
                  <a:lnTo>
                    <a:pt x="2199" y="22"/>
                  </a:lnTo>
                  <a:cubicBezTo>
                    <a:pt x="2199" y="21"/>
                    <a:pt x="2199" y="21"/>
                    <a:pt x="2199" y="20"/>
                  </a:cubicBezTo>
                  <a:close/>
                  <a:moveTo>
                    <a:pt x="20" y="1"/>
                  </a:moveTo>
                  <a:lnTo>
                    <a:pt x="0" y="3671"/>
                  </a:lnTo>
                  <a:cubicBezTo>
                    <a:pt x="0" y="3847"/>
                    <a:pt x="98" y="4004"/>
                    <a:pt x="324" y="4122"/>
                  </a:cubicBezTo>
                  <a:cubicBezTo>
                    <a:pt x="540" y="4245"/>
                    <a:pt x="820" y="4306"/>
                    <a:pt x="1098" y="4306"/>
                  </a:cubicBezTo>
                  <a:cubicBezTo>
                    <a:pt x="1377" y="4306"/>
                    <a:pt x="1654" y="4245"/>
                    <a:pt x="1865" y="4122"/>
                  </a:cubicBezTo>
                  <a:cubicBezTo>
                    <a:pt x="2071" y="4004"/>
                    <a:pt x="2189" y="3847"/>
                    <a:pt x="2189" y="3681"/>
                  </a:cubicBezTo>
                  <a:lnTo>
                    <a:pt x="2199" y="22"/>
                  </a:lnTo>
                  <a:lnTo>
                    <a:pt x="2199" y="22"/>
                  </a:lnTo>
                  <a:cubicBezTo>
                    <a:pt x="2198" y="178"/>
                    <a:pt x="2090" y="335"/>
                    <a:pt x="1885" y="462"/>
                  </a:cubicBezTo>
                  <a:cubicBezTo>
                    <a:pt x="1669" y="584"/>
                    <a:pt x="1389" y="646"/>
                    <a:pt x="1109" y="646"/>
                  </a:cubicBezTo>
                  <a:cubicBezTo>
                    <a:pt x="830" y="646"/>
                    <a:pt x="550" y="584"/>
                    <a:pt x="334" y="462"/>
                  </a:cubicBezTo>
                  <a:cubicBezTo>
                    <a:pt x="128" y="334"/>
                    <a:pt x="20" y="167"/>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rot="4761902" flipH="1">
              <a:off x="6091499" y="218083"/>
              <a:ext cx="195573" cy="1180740"/>
            </a:xfrm>
            <a:custGeom>
              <a:avLst/>
              <a:gdLst/>
              <a:ahLst/>
              <a:cxnLst/>
              <a:rect l="l" t="t" r="r" b="b"/>
              <a:pathLst>
                <a:path w="620" h="3743" extrusionOk="0">
                  <a:moveTo>
                    <a:pt x="619" y="1"/>
                  </a:moveTo>
                  <a:lnTo>
                    <a:pt x="619" y="1"/>
                  </a:lnTo>
                  <a:cubicBezTo>
                    <a:pt x="472" y="47"/>
                    <a:pt x="312" y="75"/>
                    <a:pt x="145" y="75"/>
                  </a:cubicBezTo>
                  <a:cubicBezTo>
                    <a:pt x="100" y="75"/>
                    <a:pt x="56" y="73"/>
                    <a:pt x="11" y="69"/>
                  </a:cubicBezTo>
                  <a:lnTo>
                    <a:pt x="1" y="3740"/>
                  </a:lnTo>
                  <a:cubicBezTo>
                    <a:pt x="34" y="3741"/>
                    <a:pt x="66" y="3742"/>
                    <a:pt x="99" y="3742"/>
                  </a:cubicBezTo>
                  <a:cubicBezTo>
                    <a:pt x="274" y="3742"/>
                    <a:pt x="451" y="3719"/>
                    <a:pt x="600" y="3661"/>
                  </a:cubicBezTo>
                  <a:lnTo>
                    <a:pt x="619"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rot="4761902" flipH="1">
              <a:off x="6577197" y="539261"/>
              <a:ext cx="758635" cy="401256"/>
            </a:xfrm>
            <a:custGeom>
              <a:avLst/>
              <a:gdLst/>
              <a:ahLst/>
              <a:cxnLst/>
              <a:rect l="l" t="t" r="r" b="b"/>
              <a:pathLst>
                <a:path w="2405" h="1272" extrusionOk="0">
                  <a:moveTo>
                    <a:pt x="1206" y="1"/>
                  </a:moveTo>
                  <a:cubicBezTo>
                    <a:pt x="928" y="1"/>
                    <a:pt x="648" y="62"/>
                    <a:pt x="432" y="185"/>
                  </a:cubicBezTo>
                  <a:cubicBezTo>
                    <a:pt x="0" y="430"/>
                    <a:pt x="0" y="842"/>
                    <a:pt x="432" y="1088"/>
                  </a:cubicBezTo>
                  <a:cubicBezTo>
                    <a:pt x="648" y="1210"/>
                    <a:pt x="928" y="1272"/>
                    <a:pt x="1206" y="1272"/>
                  </a:cubicBezTo>
                  <a:cubicBezTo>
                    <a:pt x="1485" y="1272"/>
                    <a:pt x="1762" y="1210"/>
                    <a:pt x="1973" y="1088"/>
                  </a:cubicBezTo>
                  <a:cubicBezTo>
                    <a:pt x="2405" y="84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rot="4761902" flipH="1">
              <a:off x="6905717" y="205108"/>
              <a:ext cx="687661" cy="950144"/>
            </a:xfrm>
            <a:custGeom>
              <a:avLst/>
              <a:gdLst/>
              <a:ahLst/>
              <a:cxnLst/>
              <a:rect l="l" t="t" r="r" b="b"/>
              <a:pathLst>
                <a:path w="2180" h="3012" extrusionOk="0">
                  <a:moveTo>
                    <a:pt x="766" y="1"/>
                  </a:moveTo>
                  <a:lnTo>
                    <a:pt x="1" y="2376"/>
                  </a:lnTo>
                  <a:cubicBezTo>
                    <a:pt x="1" y="2543"/>
                    <a:pt x="99" y="2700"/>
                    <a:pt x="315" y="2827"/>
                  </a:cubicBezTo>
                  <a:cubicBezTo>
                    <a:pt x="531" y="2950"/>
                    <a:pt x="811" y="3011"/>
                    <a:pt x="1090" y="3011"/>
                  </a:cubicBezTo>
                  <a:cubicBezTo>
                    <a:pt x="1370" y="3011"/>
                    <a:pt x="1650" y="2950"/>
                    <a:pt x="1866" y="2827"/>
                  </a:cubicBezTo>
                  <a:cubicBezTo>
                    <a:pt x="2072" y="2709"/>
                    <a:pt x="2180" y="2543"/>
                    <a:pt x="2180" y="2386"/>
                  </a:cubicBezTo>
                  <a:lnTo>
                    <a:pt x="1424" y="21"/>
                  </a:lnTo>
                  <a:cubicBezTo>
                    <a:pt x="1424" y="70"/>
                    <a:pt x="1385" y="119"/>
                    <a:pt x="1336" y="138"/>
                  </a:cubicBezTo>
                  <a:cubicBezTo>
                    <a:pt x="1267" y="178"/>
                    <a:pt x="1181" y="197"/>
                    <a:pt x="1096" y="197"/>
                  </a:cubicBezTo>
                  <a:cubicBezTo>
                    <a:pt x="1012" y="197"/>
                    <a:pt x="928" y="178"/>
                    <a:pt x="865" y="138"/>
                  </a:cubicBezTo>
                  <a:cubicBezTo>
                    <a:pt x="806" y="109"/>
                    <a:pt x="766" y="50"/>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rot="4761902" flipH="1">
              <a:off x="7109017" y="168199"/>
              <a:ext cx="192419" cy="895571"/>
            </a:xfrm>
            <a:custGeom>
              <a:avLst/>
              <a:gdLst/>
              <a:ahLst/>
              <a:cxnLst/>
              <a:rect l="l" t="t" r="r" b="b"/>
              <a:pathLst>
                <a:path w="610" h="2839" extrusionOk="0">
                  <a:moveTo>
                    <a:pt x="236" y="0"/>
                  </a:moveTo>
                  <a:cubicBezTo>
                    <a:pt x="177" y="20"/>
                    <a:pt x="119" y="30"/>
                    <a:pt x="60" y="30"/>
                  </a:cubicBezTo>
                  <a:lnTo>
                    <a:pt x="1" y="2837"/>
                  </a:lnTo>
                  <a:cubicBezTo>
                    <a:pt x="35" y="2838"/>
                    <a:pt x="69" y="2839"/>
                    <a:pt x="103" y="2839"/>
                  </a:cubicBezTo>
                  <a:cubicBezTo>
                    <a:pt x="281" y="2839"/>
                    <a:pt x="452" y="2816"/>
                    <a:pt x="609" y="2758"/>
                  </a:cubicBezTo>
                  <a:lnTo>
                    <a:pt x="236"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rot="4761889" flipH="1">
              <a:off x="7589260" y="534257"/>
              <a:ext cx="234582" cy="119561"/>
            </a:xfrm>
            <a:custGeom>
              <a:avLst/>
              <a:gdLst/>
              <a:ahLst/>
              <a:cxnLst/>
              <a:rect l="l" t="t" r="r" b="b"/>
              <a:pathLst>
                <a:path w="737" h="379" extrusionOk="0">
                  <a:moveTo>
                    <a:pt x="368" y="1"/>
                  </a:moveTo>
                  <a:cubicBezTo>
                    <a:pt x="285" y="1"/>
                    <a:pt x="202" y="18"/>
                    <a:pt x="138" y="52"/>
                  </a:cubicBezTo>
                  <a:cubicBezTo>
                    <a:pt x="0" y="131"/>
                    <a:pt x="20" y="248"/>
                    <a:pt x="138" y="327"/>
                  </a:cubicBezTo>
                  <a:cubicBezTo>
                    <a:pt x="206" y="361"/>
                    <a:pt x="292" y="378"/>
                    <a:pt x="376" y="378"/>
                  </a:cubicBezTo>
                  <a:cubicBezTo>
                    <a:pt x="459" y="378"/>
                    <a:pt x="540" y="361"/>
                    <a:pt x="599" y="327"/>
                  </a:cubicBezTo>
                  <a:cubicBezTo>
                    <a:pt x="736" y="248"/>
                    <a:pt x="727" y="131"/>
                    <a:pt x="599" y="52"/>
                  </a:cubicBezTo>
                  <a:cubicBezTo>
                    <a:pt x="535" y="18"/>
                    <a:pt x="452"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D86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rot="4761902" flipH="1">
              <a:off x="3713618" y="-776585"/>
              <a:ext cx="368435" cy="5479731"/>
            </a:xfrm>
            <a:custGeom>
              <a:avLst/>
              <a:gdLst/>
              <a:ahLst/>
              <a:cxnLst/>
              <a:rect l="l" t="t" r="r" b="b"/>
              <a:pathLst>
                <a:path w="1168" h="17371" extrusionOk="0">
                  <a:moveTo>
                    <a:pt x="1168" y="1"/>
                  </a:moveTo>
                  <a:lnTo>
                    <a:pt x="1168" y="1"/>
                  </a:lnTo>
                  <a:cubicBezTo>
                    <a:pt x="1040" y="138"/>
                    <a:pt x="873" y="266"/>
                    <a:pt x="697" y="374"/>
                  </a:cubicBezTo>
                  <a:cubicBezTo>
                    <a:pt x="491" y="491"/>
                    <a:pt x="265" y="590"/>
                    <a:pt x="29" y="668"/>
                  </a:cubicBezTo>
                  <a:lnTo>
                    <a:pt x="0" y="17371"/>
                  </a:lnTo>
                  <a:cubicBezTo>
                    <a:pt x="236" y="17292"/>
                    <a:pt x="471" y="17204"/>
                    <a:pt x="667" y="17076"/>
                  </a:cubicBezTo>
                  <a:cubicBezTo>
                    <a:pt x="854" y="16968"/>
                    <a:pt x="1011" y="16851"/>
                    <a:pt x="1148" y="16713"/>
                  </a:cubicBezTo>
                  <a:lnTo>
                    <a:pt x="1168"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rot="4761902" flipH="1">
              <a:off x="3575917" y="-247033"/>
              <a:ext cx="539088" cy="5344402"/>
            </a:xfrm>
            <a:custGeom>
              <a:avLst/>
              <a:gdLst/>
              <a:ahLst/>
              <a:cxnLst/>
              <a:rect l="l" t="t" r="r" b="b"/>
              <a:pathLst>
                <a:path w="1709" h="16942" extrusionOk="0">
                  <a:moveTo>
                    <a:pt x="1708" y="0"/>
                  </a:moveTo>
                  <a:lnTo>
                    <a:pt x="1708" y="0"/>
                  </a:lnTo>
                  <a:cubicBezTo>
                    <a:pt x="1237" y="158"/>
                    <a:pt x="726" y="229"/>
                    <a:pt x="218" y="229"/>
                  </a:cubicBezTo>
                  <a:cubicBezTo>
                    <a:pt x="155" y="229"/>
                    <a:pt x="93" y="228"/>
                    <a:pt x="30" y="226"/>
                  </a:cubicBezTo>
                  <a:lnTo>
                    <a:pt x="1" y="16939"/>
                  </a:lnTo>
                  <a:cubicBezTo>
                    <a:pt x="64" y="16941"/>
                    <a:pt x="128" y="16942"/>
                    <a:pt x="192" y="16942"/>
                  </a:cubicBezTo>
                  <a:cubicBezTo>
                    <a:pt x="708" y="16942"/>
                    <a:pt x="1225" y="16870"/>
                    <a:pt x="1679" y="16713"/>
                  </a:cubicBezTo>
                  <a:lnTo>
                    <a:pt x="1708" y="0"/>
                  </a:lnTo>
                  <a:close/>
                </a:path>
              </a:pathLst>
            </a:custGeom>
            <a:solidFill>
              <a:srgbClr val="FF3121">
                <a:alpha val="4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rot="4761902" flipH="1">
              <a:off x="3706520" y="234448"/>
              <a:ext cx="489564" cy="5368377"/>
            </a:xfrm>
            <a:custGeom>
              <a:avLst/>
              <a:gdLst/>
              <a:ahLst/>
              <a:cxnLst/>
              <a:rect l="l" t="t" r="r" b="b"/>
              <a:pathLst>
                <a:path w="1552" h="17018" extrusionOk="0">
                  <a:moveTo>
                    <a:pt x="30" y="1"/>
                  </a:moveTo>
                  <a:lnTo>
                    <a:pt x="1" y="16704"/>
                  </a:lnTo>
                  <a:cubicBezTo>
                    <a:pt x="472" y="16890"/>
                    <a:pt x="1002" y="16988"/>
                    <a:pt x="1522" y="17018"/>
                  </a:cubicBezTo>
                  <a:lnTo>
                    <a:pt x="1551" y="305"/>
                  </a:lnTo>
                  <a:cubicBezTo>
                    <a:pt x="1021" y="295"/>
                    <a:pt x="491" y="187"/>
                    <a:pt x="30" y="1"/>
                  </a:cubicBezTo>
                  <a:close/>
                </a:path>
              </a:pathLst>
            </a:custGeom>
            <a:solidFill>
              <a:srgbClr val="FF3121">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rot="4761902" flipH="1">
              <a:off x="5931218" y="1488405"/>
              <a:ext cx="2095789" cy="1108501"/>
            </a:xfrm>
            <a:custGeom>
              <a:avLst/>
              <a:gdLst/>
              <a:ahLst/>
              <a:cxnLst/>
              <a:rect l="l" t="t" r="r" b="b"/>
              <a:pathLst>
                <a:path w="6644" h="3514" extrusionOk="0">
                  <a:moveTo>
                    <a:pt x="3321" y="1"/>
                  </a:moveTo>
                  <a:cubicBezTo>
                    <a:pt x="2547" y="1"/>
                    <a:pt x="1771" y="172"/>
                    <a:pt x="1178" y="516"/>
                  </a:cubicBezTo>
                  <a:cubicBezTo>
                    <a:pt x="0" y="1203"/>
                    <a:pt x="0" y="2312"/>
                    <a:pt x="1187" y="2999"/>
                  </a:cubicBezTo>
                  <a:cubicBezTo>
                    <a:pt x="1781" y="3342"/>
                    <a:pt x="2556" y="3514"/>
                    <a:pt x="3330" y="3514"/>
                  </a:cubicBezTo>
                  <a:cubicBezTo>
                    <a:pt x="4105" y="3514"/>
                    <a:pt x="4877" y="3342"/>
                    <a:pt x="5466" y="2999"/>
                  </a:cubicBezTo>
                  <a:cubicBezTo>
                    <a:pt x="6644" y="2312"/>
                    <a:pt x="6644" y="1203"/>
                    <a:pt x="5456" y="516"/>
                  </a:cubicBezTo>
                  <a:cubicBezTo>
                    <a:pt x="4868" y="172"/>
                    <a:pt x="4095" y="1"/>
                    <a:pt x="3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rot="4761902" flipH="1">
              <a:off x="3163459" y="-326882"/>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FF3121">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rot="4761902" flipH="1">
              <a:off x="6776675" y="628965"/>
              <a:ext cx="1907155" cy="2541919"/>
            </a:xfrm>
            <a:custGeom>
              <a:avLst/>
              <a:gdLst/>
              <a:ahLst/>
              <a:cxnLst/>
              <a:rect l="l" t="t" r="r" b="b"/>
              <a:pathLst>
                <a:path w="6046" h="8058" extrusionOk="0">
                  <a:moveTo>
                    <a:pt x="6045" y="6419"/>
                  </a:moveTo>
                  <a:cubicBezTo>
                    <a:pt x="5987" y="3190"/>
                    <a:pt x="4505" y="1"/>
                    <a:pt x="3003" y="11"/>
                  </a:cubicBezTo>
                  <a:cubicBezTo>
                    <a:pt x="1512" y="30"/>
                    <a:pt x="49" y="3269"/>
                    <a:pt x="0" y="6458"/>
                  </a:cubicBezTo>
                  <a:cubicBezTo>
                    <a:pt x="275" y="7351"/>
                    <a:pt x="1502" y="8058"/>
                    <a:pt x="3003" y="8058"/>
                  </a:cubicBezTo>
                  <a:cubicBezTo>
                    <a:pt x="4524" y="8048"/>
                    <a:pt x="5780" y="7302"/>
                    <a:pt x="6045" y="64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rot="4761902" flipH="1">
              <a:off x="753836" y="3611569"/>
              <a:ext cx="690500" cy="1358340"/>
            </a:xfrm>
            <a:custGeom>
              <a:avLst/>
              <a:gdLst/>
              <a:ahLst/>
              <a:cxnLst/>
              <a:rect l="l" t="t" r="r" b="b"/>
              <a:pathLst>
                <a:path w="2189" h="4306" extrusionOk="0">
                  <a:moveTo>
                    <a:pt x="2189" y="10"/>
                  </a:moveTo>
                  <a:lnTo>
                    <a:pt x="2189" y="12"/>
                  </a:lnTo>
                  <a:lnTo>
                    <a:pt x="2189" y="12"/>
                  </a:lnTo>
                  <a:cubicBezTo>
                    <a:pt x="2189" y="11"/>
                    <a:pt x="2189" y="11"/>
                    <a:pt x="2189" y="10"/>
                  </a:cubicBezTo>
                  <a:close/>
                  <a:moveTo>
                    <a:pt x="10" y="0"/>
                  </a:moveTo>
                  <a:lnTo>
                    <a:pt x="0" y="3670"/>
                  </a:lnTo>
                  <a:cubicBezTo>
                    <a:pt x="0" y="3837"/>
                    <a:pt x="98" y="3994"/>
                    <a:pt x="314" y="4122"/>
                  </a:cubicBezTo>
                  <a:cubicBezTo>
                    <a:pt x="530" y="4245"/>
                    <a:pt x="810" y="4306"/>
                    <a:pt x="1090" y="4306"/>
                  </a:cubicBezTo>
                  <a:cubicBezTo>
                    <a:pt x="1369" y="4306"/>
                    <a:pt x="1649" y="4245"/>
                    <a:pt x="1865" y="4122"/>
                  </a:cubicBezTo>
                  <a:cubicBezTo>
                    <a:pt x="2071" y="3994"/>
                    <a:pt x="2179" y="3837"/>
                    <a:pt x="2179" y="3680"/>
                  </a:cubicBezTo>
                  <a:lnTo>
                    <a:pt x="2189" y="12"/>
                  </a:lnTo>
                  <a:lnTo>
                    <a:pt x="2189" y="12"/>
                  </a:lnTo>
                  <a:cubicBezTo>
                    <a:pt x="2188" y="168"/>
                    <a:pt x="2080" y="334"/>
                    <a:pt x="1875" y="452"/>
                  </a:cubicBezTo>
                  <a:cubicBezTo>
                    <a:pt x="1659" y="574"/>
                    <a:pt x="1379" y="636"/>
                    <a:pt x="1099" y="636"/>
                  </a:cubicBezTo>
                  <a:cubicBezTo>
                    <a:pt x="820" y="636"/>
                    <a:pt x="540" y="574"/>
                    <a:pt x="324" y="452"/>
                  </a:cubicBezTo>
                  <a:cubicBezTo>
                    <a:pt x="118" y="334"/>
                    <a:pt x="10" y="157"/>
                    <a:pt x="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rot="4761902" flipH="1">
              <a:off x="1385121" y="3963485"/>
              <a:ext cx="758635" cy="398101"/>
            </a:xfrm>
            <a:custGeom>
              <a:avLst/>
              <a:gdLst/>
              <a:ahLst/>
              <a:cxnLst/>
              <a:rect l="l" t="t" r="r" b="b"/>
              <a:pathLst>
                <a:path w="2405" h="1262" extrusionOk="0">
                  <a:moveTo>
                    <a:pt x="1194" y="1"/>
                  </a:moveTo>
                  <a:cubicBezTo>
                    <a:pt x="913" y="1"/>
                    <a:pt x="633" y="62"/>
                    <a:pt x="422" y="185"/>
                  </a:cubicBezTo>
                  <a:cubicBezTo>
                    <a:pt x="0" y="430"/>
                    <a:pt x="0" y="832"/>
                    <a:pt x="422" y="1078"/>
                  </a:cubicBezTo>
                  <a:cubicBezTo>
                    <a:pt x="638" y="1200"/>
                    <a:pt x="918" y="1262"/>
                    <a:pt x="1197" y="1262"/>
                  </a:cubicBezTo>
                  <a:cubicBezTo>
                    <a:pt x="1477" y="1262"/>
                    <a:pt x="1757" y="1200"/>
                    <a:pt x="1973" y="1078"/>
                  </a:cubicBezTo>
                  <a:cubicBezTo>
                    <a:pt x="2405" y="832"/>
                    <a:pt x="2405" y="430"/>
                    <a:pt x="1973" y="185"/>
                  </a:cubicBezTo>
                  <a:cubicBezTo>
                    <a:pt x="1757" y="62"/>
                    <a:pt x="1475" y="1"/>
                    <a:pt x="1194"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rot="4761902" flipH="1">
              <a:off x="500671" y="3925674"/>
              <a:ext cx="997109" cy="777276"/>
            </a:xfrm>
            <a:custGeom>
              <a:avLst/>
              <a:gdLst/>
              <a:ahLst/>
              <a:cxnLst/>
              <a:rect l="l" t="t" r="r" b="b"/>
              <a:pathLst>
                <a:path w="3161" h="2464" extrusionOk="0">
                  <a:moveTo>
                    <a:pt x="492" y="0"/>
                  </a:moveTo>
                  <a:lnTo>
                    <a:pt x="1" y="1551"/>
                  </a:lnTo>
                  <a:cubicBezTo>
                    <a:pt x="1" y="1787"/>
                    <a:pt x="168" y="2012"/>
                    <a:pt x="472" y="2199"/>
                  </a:cubicBezTo>
                  <a:cubicBezTo>
                    <a:pt x="786" y="2375"/>
                    <a:pt x="1191" y="2464"/>
                    <a:pt x="1593" y="2464"/>
                  </a:cubicBezTo>
                  <a:cubicBezTo>
                    <a:pt x="1995" y="2464"/>
                    <a:pt x="2395" y="2375"/>
                    <a:pt x="2700" y="2199"/>
                  </a:cubicBezTo>
                  <a:cubicBezTo>
                    <a:pt x="3014" y="2032"/>
                    <a:pt x="3161" y="1796"/>
                    <a:pt x="3161" y="1561"/>
                  </a:cubicBezTo>
                  <a:lnTo>
                    <a:pt x="2690" y="20"/>
                  </a:lnTo>
                  <a:cubicBezTo>
                    <a:pt x="2690" y="177"/>
                    <a:pt x="2582" y="334"/>
                    <a:pt x="2356" y="462"/>
                  </a:cubicBezTo>
                  <a:cubicBezTo>
                    <a:pt x="2145" y="584"/>
                    <a:pt x="1868" y="646"/>
                    <a:pt x="1589" y="646"/>
                  </a:cubicBezTo>
                  <a:cubicBezTo>
                    <a:pt x="1311" y="646"/>
                    <a:pt x="1031" y="584"/>
                    <a:pt x="815" y="462"/>
                  </a:cubicBezTo>
                  <a:cubicBezTo>
                    <a:pt x="609" y="334"/>
                    <a:pt x="492" y="167"/>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rot="4761902" flipH="1">
              <a:off x="781472" y="3703446"/>
              <a:ext cx="257084" cy="641000"/>
            </a:xfrm>
            <a:custGeom>
              <a:avLst/>
              <a:gdLst/>
              <a:ahLst/>
              <a:cxnLst/>
              <a:rect l="l" t="t" r="r" b="b"/>
              <a:pathLst>
                <a:path w="815" h="2032" extrusionOk="0">
                  <a:moveTo>
                    <a:pt x="413" y="0"/>
                  </a:moveTo>
                  <a:cubicBezTo>
                    <a:pt x="383" y="49"/>
                    <a:pt x="314" y="98"/>
                    <a:pt x="246" y="138"/>
                  </a:cubicBezTo>
                  <a:cubicBezTo>
                    <a:pt x="167" y="187"/>
                    <a:pt x="89" y="216"/>
                    <a:pt x="0" y="246"/>
                  </a:cubicBezTo>
                  <a:lnTo>
                    <a:pt x="216" y="2032"/>
                  </a:lnTo>
                  <a:cubicBezTo>
                    <a:pt x="344" y="2002"/>
                    <a:pt x="452" y="1953"/>
                    <a:pt x="560" y="1885"/>
                  </a:cubicBezTo>
                  <a:cubicBezTo>
                    <a:pt x="668" y="1826"/>
                    <a:pt x="756" y="1767"/>
                    <a:pt x="815" y="1688"/>
                  </a:cubicBezTo>
                  <a:lnTo>
                    <a:pt x="41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rot="4761902" flipH="1">
              <a:off x="997295" y="4034769"/>
              <a:ext cx="758635" cy="401256"/>
            </a:xfrm>
            <a:custGeom>
              <a:avLst/>
              <a:gdLst/>
              <a:ahLst/>
              <a:cxnLst/>
              <a:rect l="l" t="t" r="r" b="b"/>
              <a:pathLst>
                <a:path w="2405" h="1272" extrusionOk="0">
                  <a:moveTo>
                    <a:pt x="1194" y="1"/>
                  </a:moveTo>
                  <a:cubicBezTo>
                    <a:pt x="913" y="1"/>
                    <a:pt x="633" y="62"/>
                    <a:pt x="422" y="185"/>
                  </a:cubicBezTo>
                  <a:cubicBezTo>
                    <a:pt x="0" y="430"/>
                    <a:pt x="0" y="842"/>
                    <a:pt x="422" y="1088"/>
                  </a:cubicBezTo>
                  <a:cubicBezTo>
                    <a:pt x="638" y="1210"/>
                    <a:pt x="918" y="1272"/>
                    <a:pt x="1197" y="1272"/>
                  </a:cubicBezTo>
                  <a:cubicBezTo>
                    <a:pt x="1477" y="1272"/>
                    <a:pt x="1757" y="1210"/>
                    <a:pt x="1973" y="1088"/>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rot="4761902" flipH="1">
              <a:off x="1538790" y="3464099"/>
              <a:ext cx="690500" cy="1358340"/>
            </a:xfrm>
            <a:custGeom>
              <a:avLst/>
              <a:gdLst/>
              <a:ahLst/>
              <a:cxnLst/>
              <a:rect l="l" t="t" r="r" b="b"/>
              <a:pathLst>
                <a:path w="2189" h="4306" extrusionOk="0">
                  <a:moveTo>
                    <a:pt x="2189" y="20"/>
                  </a:moveTo>
                  <a:lnTo>
                    <a:pt x="2189" y="22"/>
                  </a:lnTo>
                  <a:lnTo>
                    <a:pt x="2189" y="22"/>
                  </a:lnTo>
                  <a:cubicBezTo>
                    <a:pt x="2189" y="21"/>
                    <a:pt x="2189" y="20"/>
                    <a:pt x="2189" y="20"/>
                  </a:cubicBezTo>
                  <a:close/>
                  <a:moveTo>
                    <a:pt x="10" y="0"/>
                  </a:moveTo>
                  <a:lnTo>
                    <a:pt x="0" y="3671"/>
                  </a:lnTo>
                  <a:cubicBezTo>
                    <a:pt x="0" y="3847"/>
                    <a:pt x="98" y="4004"/>
                    <a:pt x="314" y="4122"/>
                  </a:cubicBezTo>
                  <a:cubicBezTo>
                    <a:pt x="530" y="4245"/>
                    <a:pt x="810" y="4306"/>
                    <a:pt x="1090" y="4306"/>
                  </a:cubicBezTo>
                  <a:cubicBezTo>
                    <a:pt x="1369" y="4306"/>
                    <a:pt x="1649" y="4245"/>
                    <a:pt x="1865" y="4122"/>
                  </a:cubicBezTo>
                  <a:cubicBezTo>
                    <a:pt x="2071" y="4004"/>
                    <a:pt x="2179" y="3837"/>
                    <a:pt x="2179" y="3680"/>
                  </a:cubicBezTo>
                  <a:lnTo>
                    <a:pt x="2189" y="22"/>
                  </a:lnTo>
                  <a:lnTo>
                    <a:pt x="2189" y="22"/>
                  </a:lnTo>
                  <a:cubicBezTo>
                    <a:pt x="2188" y="178"/>
                    <a:pt x="2080" y="334"/>
                    <a:pt x="1875" y="461"/>
                  </a:cubicBezTo>
                  <a:cubicBezTo>
                    <a:pt x="1659" y="584"/>
                    <a:pt x="1379" y="645"/>
                    <a:pt x="1099" y="645"/>
                  </a:cubicBezTo>
                  <a:cubicBezTo>
                    <a:pt x="820" y="645"/>
                    <a:pt x="540" y="584"/>
                    <a:pt x="324" y="461"/>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rot="4761902" flipH="1">
              <a:off x="1733187" y="3306525"/>
              <a:ext cx="136586" cy="1235313"/>
            </a:xfrm>
            <a:custGeom>
              <a:avLst/>
              <a:gdLst/>
              <a:ahLst/>
              <a:cxnLst/>
              <a:rect l="l" t="t" r="r" b="b"/>
              <a:pathLst>
                <a:path w="433" h="3916" extrusionOk="0">
                  <a:moveTo>
                    <a:pt x="433" y="0"/>
                  </a:moveTo>
                  <a:cubicBezTo>
                    <a:pt x="403" y="49"/>
                    <a:pt x="334" y="88"/>
                    <a:pt x="266" y="137"/>
                  </a:cubicBezTo>
                  <a:cubicBezTo>
                    <a:pt x="187" y="187"/>
                    <a:pt x="99" y="216"/>
                    <a:pt x="20" y="245"/>
                  </a:cubicBezTo>
                  <a:lnTo>
                    <a:pt x="1" y="3916"/>
                  </a:lnTo>
                  <a:cubicBezTo>
                    <a:pt x="89" y="3876"/>
                    <a:pt x="177" y="3837"/>
                    <a:pt x="246" y="3798"/>
                  </a:cubicBezTo>
                  <a:cubicBezTo>
                    <a:pt x="315" y="3759"/>
                    <a:pt x="374" y="3719"/>
                    <a:pt x="423" y="3670"/>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rot="4761902" flipH="1">
              <a:off x="2168525" y="3814729"/>
              <a:ext cx="758635" cy="401256"/>
            </a:xfrm>
            <a:custGeom>
              <a:avLst/>
              <a:gdLst/>
              <a:ahLst/>
              <a:cxnLst/>
              <a:rect l="l" t="t" r="r" b="b"/>
              <a:pathLst>
                <a:path w="2405" h="1272" extrusionOk="0">
                  <a:moveTo>
                    <a:pt x="1194" y="1"/>
                  </a:moveTo>
                  <a:cubicBezTo>
                    <a:pt x="913" y="1"/>
                    <a:pt x="633" y="62"/>
                    <a:pt x="422" y="185"/>
                  </a:cubicBezTo>
                  <a:cubicBezTo>
                    <a:pt x="0" y="430"/>
                    <a:pt x="0" y="842"/>
                    <a:pt x="422" y="1087"/>
                  </a:cubicBezTo>
                  <a:cubicBezTo>
                    <a:pt x="638" y="1210"/>
                    <a:pt x="918" y="1271"/>
                    <a:pt x="1197" y="1271"/>
                  </a:cubicBezTo>
                  <a:cubicBezTo>
                    <a:pt x="1477" y="1271"/>
                    <a:pt x="1757" y="1210"/>
                    <a:pt x="1973" y="1087"/>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rot="4761902" flipH="1">
              <a:off x="2700876" y="3245619"/>
              <a:ext cx="690500" cy="1358655"/>
            </a:xfrm>
            <a:custGeom>
              <a:avLst/>
              <a:gdLst/>
              <a:ahLst/>
              <a:cxnLst/>
              <a:rect l="l" t="t" r="r" b="b"/>
              <a:pathLst>
                <a:path w="2189" h="4307" extrusionOk="0">
                  <a:moveTo>
                    <a:pt x="2189" y="10"/>
                  </a:moveTo>
                  <a:lnTo>
                    <a:pt x="2189" y="12"/>
                  </a:lnTo>
                  <a:lnTo>
                    <a:pt x="2189" y="12"/>
                  </a:lnTo>
                  <a:cubicBezTo>
                    <a:pt x="2189" y="11"/>
                    <a:pt x="2189" y="11"/>
                    <a:pt x="2189" y="10"/>
                  </a:cubicBezTo>
                  <a:close/>
                  <a:moveTo>
                    <a:pt x="10" y="0"/>
                  </a:moveTo>
                  <a:lnTo>
                    <a:pt x="0" y="3661"/>
                  </a:lnTo>
                  <a:cubicBezTo>
                    <a:pt x="0" y="3838"/>
                    <a:pt x="98" y="3995"/>
                    <a:pt x="314" y="4122"/>
                  </a:cubicBezTo>
                  <a:cubicBezTo>
                    <a:pt x="530" y="4245"/>
                    <a:pt x="810" y="4306"/>
                    <a:pt x="1090" y="4306"/>
                  </a:cubicBezTo>
                  <a:cubicBezTo>
                    <a:pt x="1369" y="4306"/>
                    <a:pt x="1649" y="4245"/>
                    <a:pt x="1865" y="4122"/>
                  </a:cubicBezTo>
                  <a:cubicBezTo>
                    <a:pt x="2071" y="3995"/>
                    <a:pt x="2179" y="3838"/>
                    <a:pt x="2179" y="3681"/>
                  </a:cubicBezTo>
                  <a:lnTo>
                    <a:pt x="2189" y="12"/>
                  </a:lnTo>
                  <a:lnTo>
                    <a:pt x="2189" y="12"/>
                  </a:lnTo>
                  <a:cubicBezTo>
                    <a:pt x="2188" y="169"/>
                    <a:pt x="2080" y="335"/>
                    <a:pt x="1875" y="452"/>
                  </a:cubicBezTo>
                  <a:cubicBezTo>
                    <a:pt x="1659" y="575"/>
                    <a:pt x="1379" y="636"/>
                    <a:pt x="1099" y="636"/>
                  </a:cubicBezTo>
                  <a:cubicBezTo>
                    <a:pt x="820" y="636"/>
                    <a:pt x="540" y="575"/>
                    <a:pt x="324" y="452"/>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rot="4761902" flipH="1">
              <a:off x="2898372" y="3087463"/>
              <a:ext cx="136586" cy="1235629"/>
            </a:xfrm>
            <a:custGeom>
              <a:avLst/>
              <a:gdLst/>
              <a:ahLst/>
              <a:cxnLst/>
              <a:rect l="l" t="t" r="r" b="b"/>
              <a:pathLst>
                <a:path w="433" h="3917" extrusionOk="0">
                  <a:moveTo>
                    <a:pt x="433" y="0"/>
                  </a:moveTo>
                  <a:cubicBezTo>
                    <a:pt x="403" y="50"/>
                    <a:pt x="334" y="99"/>
                    <a:pt x="266" y="138"/>
                  </a:cubicBezTo>
                  <a:cubicBezTo>
                    <a:pt x="187" y="187"/>
                    <a:pt x="99" y="226"/>
                    <a:pt x="20" y="246"/>
                  </a:cubicBezTo>
                  <a:lnTo>
                    <a:pt x="1" y="3916"/>
                  </a:lnTo>
                  <a:cubicBezTo>
                    <a:pt x="89" y="3877"/>
                    <a:pt x="177" y="3838"/>
                    <a:pt x="246" y="380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rot="4761902" flipH="1">
              <a:off x="3332316" y="3597664"/>
              <a:ext cx="758635" cy="398101"/>
            </a:xfrm>
            <a:custGeom>
              <a:avLst/>
              <a:gdLst/>
              <a:ahLst/>
              <a:cxnLst/>
              <a:rect l="l" t="t" r="r" b="b"/>
              <a:pathLst>
                <a:path w="2405" h="1262" extrusionOk="0">
                  <a:moveTo>
                    <a:pt x="1194" y="1"/>
                  </a:moveTo>
                  <a:cubicBezTo>
                    <a:pt x="913" y="1"/>
                    <a:pt x="633" y="62"/>
                    <a:pt x="422" y="185"/>
                  </a:cubicBezTo>
                  <a:cubicBezTo>
                    <a:pt x="0" y="430"/>
                    <a:pt x="0" y="833"/>
                    <a:pt x="422" y="1078"/>
                  </a:cubicBezTo>
                  <a:cubicBezTo>
                    <a:pt x="638" y="1201"/>
                    <a:pt x="918" y="1262"/>
                    <a:pt x="1197" y="1262"/>
                  </a:cubicBezTo>
                  <a:cubicBezTo>
                    <a:pt x="1477" y="1262"/>
                    <a:pt x="1757" y="1201"/>
                    <a:pt x="1973" y="1078"/>
                  </a:cubicBezTo>
                  <a:cubicBezTo>
                    <a:pt x="2405" y="833"/>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rot="4761902" flipH="1">
              <a:off x="3866216" y="3026685"/>
              <a:ext cx="690500" cy="1358655"/>
            </a:xfrm>
            <a:custGeom>
              <a:avLst/>
              <a:gdLst/>
              <a:ahLst/>
              <a:cxnLst/>
              <a:rect l="l" t="t" r="r" b="b"/>
              <a:pathLst>
                <a:path w="2189" h="4307" extrusionOk="0">
                  <a:moveTo>
                    <a:pt x="2189" y="20"/>
                  </a:moveTo>
                  <a:lnTo>
                    <a:pt x="2189" y="23"/>
                  </a:lnTo>
                  <a:lnTo>
                    <a:pt x="2189" y="23"/>
                  </a:lnTo>
                  <a:cubicBezTo>
                    <a:pt x="2189" y="22"/>
                    <a:pt x="2189" y="21"/>
                    <a:pt x="2189" y="20"/>
                  </a:cubicBezTo>
                  <a:close/>
                  <a:moveTo>
                    <a:pt x="10" y="1"/>
                  </a:moveTo>
                  <a:lnTo>
                    <a:pt x="0" y="3671"/>
                  </a:lnTo>
                  <a:cubicBezTo>
                    <a:pt x="0" y="3848"/>
                    <a:pt x="98" y="4005"/>
                    <a:pt x="314" y="4123"/>
                  </a:cubicBezTo>
                  <a:cubicBezTo>
                    <a:pt x="530" y="4245"/>
                    <a:pt x="810" y="4307"/>
                    <a:pt x="1090" y="4307"/>
                  </a:cubicBezTo>
                  <a:cubicBezTo>
                    <a:pt x="1369" y="4307"/>
                    <a:pt x="1649" y="4245"/>
                    <a:pt x="1865" y="4123"/>
                  </a:cubicBezTo>
                  <a:cubicBezTo>
                    <a:pt x="2071" y="4005"/>
                    <a:pt x="2179" y="3848"/>
                    <a:pt x="2179" y="3681"/>
                  </a:cubicBezTo>
                  <a:lnTo>
                    <a:pt x="2189" y="23"/>
                  </a:lnTo>
                  <a:lnTo>
                    <a:pt x="2189" y="23"/>
                  </a:lnTo>
                  <a:cubicBezTo>
                    <a:pt x="2188" y="189"/>
                    <a:pt x="2080" y="345"/>
                    <a:pt x="1875" y="462"/>
                  </a:cubicBezTo>
                  <a:cubicBezTo>
                    <a:pt x="1659" y="585"/>
                    <a:pt x="1379" y="646"/>
                    <a:pt x="1099" y="646"/>
                  </a:cubicBezTo>
                  <a:cubicBezTo>
                    <a:pt x="820" y="646"/>
                    <a:pt x="540" y="585"/>
                    <a:pt x="324" y="462"/>
                  </a:cubicBezTo>
                  <a:cubicBezTo>
                    <a:pt x="118" y="334"/>
                    <a:pt x="10" y="16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rot="4761902" flipH="1">
              <a:off x="4057513" y="2869694"/>
              <a:ext cx="136586" cy="1235629"/>
            </a:xfrm>
            <a:custGeom>
              <a:avLst/>
              <a:gdLst/>
              <a:ahLst/>
              <a:cxnLst/>
              <a:rect l="l" t="t" r="r" b="b"/>
              <a:pathLst>
                <a:path w="433" h="3917" extrusionOk="0">
                  <a:moveTo>
                    <a:pt x="433" y="0"/>
                  </a:moveTo>
                  <a:cubicBezTo>
                    <a:pt x="403" y="50"/>
                    <a:pt x="334" y="89"/>
                    <a:pt x="266" y="138"/>
                  </a:cubicBezTo>
                  <a:cubicBezTo>
                    <a:pt x="187" y="187"/>
                    <a:pt x="99" y="216"/>
                    <a:pt x="20" y="246"/>
                  </a:cubicBezTo>
                  <a:lnTo>
                    <a:pt x="1" y="3916"/>
                  </a:lnTo>
                  <a:cubicBezTo>
                    <a:pt x="89" y="3877"/>
                    <a:pt x="177" y="3838"/>
                    <a:pt x="246" y="379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rot="4761902" flipH="1">
              <a:off x="4493626" y="3377279"/>
              <a:ext cx="758635" cy="402518"/>
            </a:xfrm>
            <a:custGeom>
              <a:avLst/>
              <a:gdLst/>
              <a:ahLst/>
              <a:cxnLst/>
              <a:rect l="l" t="t" r="r" b="b"/>
              <a:pathLst>
                <a:path w="2405" h="1276" extrusionOk="0">
                  <a:moveTo>
                    <a:pt x="1194" y="0"/>
                  </a:moveTo>
                  <a:cubicBezTo>
                    <a:pt x="913" y="0"/>
                    <a:pt x="633" y="66"/>
                    <a:pt x="422" y="199"/>
                  </a:cubicBezTo>
                  <a:cubicBezTo>
                    <a:pt x="0" y="444"/>
                    <a:pt x="0" y="847"/>
                    <a:pt x="422" y="1092"/>
                  </a:cubicBezTo>
                  <a:cubicBezTo>
                    <a:pt x="638" y="1215"/>
                    <a:pt x="918" y="1276"/>
                    <a:pt x="1197" y="1276"/>
                  </a:cubicBezTo>
                  <a:cubicBezTo>
                    <a:pt x="1477" y="1276"/>
                    <a:pt x="1757" y="1215"/>
                    <a:pt x="1973" y="1092"/>
                  </a:cubicBezTo>
                  <a:cubicBezTo>
                    <a:pt x="2405" y="847"/>
                    <a:pt x="2405" y="444"/>
                    <a:pt x="1973" y="199"/>
                  </a:cubicBezTo>
                  <a:cubicBezTo>
                    <a:pt x="1757" y="66"/>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rot="4761902" flipH="1">
              <a:off x="5025357" y="2808916"/>
              <a:ext cx="690500" cy="1358655"/>
            </a:xfrm>
            <a:custGeom>
              <a:avLst/>
              <a:gdLst/>
              <a:ahLst/>
              <a:cxnLst/>
              <a:rect l="l" t="t" r="r" b="b"/>
              <a:pathLst>
                <a:path w="2189" h="4307" extrusionOk="0">
                  <a:moveTo>
                    <a:pt x="2189" y="11"/>
                  </a:moveTo>
                  <a:lnTo>
                    <a:pt x="2189" y="13"/>
                  </a:lnTo>
                  <a:lnTo>
                    <a:pt x="2189" y="13"/>
                  </a:lnTo>
                  <a:cubicBezTo>
                    <a:pt x="2189" y="12"/>
                    <a:pt x="2189" y="11"/>
                    <a:pt x="2189" y="11"/>
                  </a:cubicBezTo>
                  <a:close/>
                  <a:moveTo>
                    <a:pt x="10" y="1"/>
                  </a:moveTo>
                  <a:lnTo>
                    <a:pt x="0" y="3671"/>
                  </a:lnTo>
                  <a:cubicBezTo>
                    <a:pt x="0" y="3838"/>
                    <a:pt x="98" y="4005"/>
                    <a:pt x="314" y="4123"/>
                  </a:cubicBezTo>
                  <a:cubicBezTo>
                    <a:pt x="530" y="4245"/>
                    <a:pt x="810" y="4307"/>
                    <a:pt x="1090" y="4307"/>
                  </a:cubicBezTo>
                  <a:cubicBezTo>
                    <a:pt x="1369" y="4307"/>
                    <a:pt x="1649" y="4245"/>
                    <a:pt x="1865" y="4123"/>
                  </a:cubicBezTo>
                  <a:cubicBezTo>
                    <a:pt x="2071" y="4005"/>
                    <a:pt x="2179" y="3838"/>
                    <a:pt x="2179" y="3681"/>
                  </a:cubicBezTo>
                  <a:lnTo>
                    <a:pt x="2189" y="13"/>
                  </a:lnTo>
                  <a:lnTo>
                    <a:pt x="2189" y="13"/>
                  </a:lnTo>
                  <a:cubicBezTo>
                    <a:pt x="2188" y="179"/>
                    <a:pt x="2080" y="335"/>
                    <a:pt x="1875" y="452"/>
                  </a:cubicBezTo>
                  <a:cubicBezTo>
                    <a:pt x="1659" y="575"/>
                    <a:pt x="1379" y="636"/>
                    <a:pt x="1099" y="636"/>
                  </a:cubicBezTo>
                  <a:cubicBezTo>
                    <a:pt x="820" y="636"/>
                    <a:pt x="540" y="575"/>
                    <a:pt x="324" y="452"/>
                  </a:cubicBezTo>
                  <a:cubicBezTo>
                    <a:pt x="118" y="334"/>
                    <a:pt x="10" y="1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rot="4761902" flipH="1">
              <a:off x="5221303" y="2652629"/>
              <a:ext cx="136586" cy="1232474"/>
            </a:xfrm>
            <a:custGeom>
              <a:avLst/>
              <a:gdLst/>
              <a:ahLst/>
              <a:cxnLst/>
              <a:rect l="l" t="t" r="r" b="b"/>
              <a:pathLst>
                <a:path w="433" h="3907" extrusionOk="0">
                  <a:moveTo>
                    <a:pt x="433" y="1"/>
                  </a:moveTo>
                  <a:cubicBezTo>
                    <a:pt x="403" y="50"/>
                    <a:pt x="334" y="99"/>
                    <a:pt x="266" y="128"/>
                  </a:cubicBezTo>
                  <a:cubicBezTo>
                    <a:pt x="187" y="177"/>
                    <a:pt x="99" y="217"/>
                    <a:pt x="20" y="246"/>
                  </a:cubicBezTo>
                  <a:lnTo>
                    <a:pt x="1" y="3906"/>
                  </a:lnTo>
                  <a:cubicBezTo>
                    <a:pt x="89" y="3877"/>
                    <a:pt x="177" y="3838"/>
                    <a:pt x="246" y="3799"/>
                  </a:cubicBezTo>
                  <a:cubicBezTo>
                    <a:pt x="315" y="3759"/>
                    <a:pt x="374" y="3710"/>
                    <a:pt x="423" y="3661"/>
                  </a:cubicBezTo>
                  <a:lnTo>
                    <a:pt x="433"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rot="4761902" flipH="1">
              <a:off x="5656487" y="3161019"/>
              <a:ext cx="758635" cy="398101"/>
            </a:xfrm>
            <a:custGeom>
              <a:avLst/>
              <a:gdLst/>
              <a:ahLst/>
              <a:cxnLst/>
              <a:rect l="l" t="t" r="r" b="b"/>
              <a:pathLst>
                <a:path w="2405" h="1262" extrusionOk="0">
                  <a:moveTo>
                    <a:pt x="1194" y="0"/>
                  </a:moveTo>
                  <a:cubicBezTo>
                    <a:pt x="913" y="0"/>
                    <a:pt x="633" y="62"/>
                    <a:pt x="422" y="184"/>
                  </a:cubicBezTo>
                  <a:cubicBezTo>
                    <a:pt x="0" y="430"/>
                    <a:pt x="0" y="832"/>
                    <a:pt x="422" y="1077"/>
                  </a:cubicBezTo>
                  <a:cubicBezTo>
                    <a:pt x="638" y="1200"/>
                    <a:pt x="918" y="1261"/>
                    <a:pt x="1197" y="1261"/>
                  </a:cubicBezTo>
                  <a:cubicBezTo>
                    <a:pt x="1477" y="1261"/>
                    <a:pt x="1757" y="1200"/>
                    <a:pt x="1973" y="1077"/>
                  </a:cubicBezTo>
                  <a:cubicBezTo>
                    <a:pt x="2405" y="832"/>
                    <a:pt x="2405" y="430"/>
                    <a:pt x="1973" y="184"/>
                  </a:cubicBezTo>
                  <a:cubicBezTo>
                    <a:pt x="1757" y="62"/>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rot="4761902" flipH="1">
              <a:off x="5984905" y="2831754"/>
              <a:ext cx="687346" cy="949829"/>
            </a:xfrm>
            <a:custGeom>
              <a:avLst/>
              <a:gdLst/>
              <a:ahLst/>
              <a:cxnLst/>
              <a:rect l="l" t="t" r="r" b="b"/>
              <a:pathLst>
                <a:path w="2179" h="3011" extrusionOk="0">
                  <a:moveTo>
                    <a:pt x="775" y="0"/>
                  </a:moveTo>
                  <a:lnTo>
                    <a:pt x="0" y="2365"/>
                  </a:lnTo>
                  <a:cubicBezTo>
                    <a:pt x="0" y="2542"/>
                    <a:pt x="98" y="2699"/>
                    <a:pt x="314" y="2827"/>
                  </a:cubicBezTo>
                  <a:cubicBezTo>
                    <a:pt x="530" y="2949"/>
                    <a:pt x="810" y="3011"/>
                    <a:pt x="1089" y="3011"/>
                  </a:cubicBezTo>
                  <a:cubicBezTo>
                    <a:pt x="1369" y="3011"/>
                    <a:pt x="1649" y="2949"/>
                    <a:pt x="1865" y="2827"/>
                  </a:cubicBezTo>
                  <a:cubicBezTo>
                    <a:pt x="2071" y="2699"/>
                    <a:pt x="2179" y="2542"/>
                    <a:pt x="2179" y="2385"/>
                  </a:cubicBezTo>
                  <a:lnTo>
                    <a:pt x="1423" y="10"/>
                  </a:lnTo>
                  <a:cubicBezTo>
                    <a:pt x="1423" y="69"/>
                    <a:pt x="1384" y="118"/>
                    <a:pt x="1335" y="138"/>
                  </a:cubicBezTo>
                  <a:cubicBezTo>
                    <a:pt x="1266" y="177"/>
                    <a:pt x="1180" y="197"/>
                    <a:pt x="1097" y="197"/>
                  </a:cubicBezTo>
                  <a:cubicBezTo>
                    <a:pt x="1013" y="197"/>
                    <a:pt x="932" y="177"/>
                    <a:pt x="874" y="138"/>
                  </a:cubicBezTo>
                  <a:cubicBezTo>
                    <a:pt x="805" y="98"/>
                    <a:pt x="775" y="4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rot="4761902" flipH="1">
              <a:off x="6164704" y="2691766"/>
              <a:ext cx="247937" cy="892101"/>
            </a:xfrm>
            <a:custGeom>
              <a:avLst/>
              <a:gdLst/>
              <a:ahLst/>
              <a:cxnLst/>
              <a:rect l="l" t="t" r="r" b="b"/>
              <a:pathLst>
                <a:path w="786" h="2828" extrusionOk="0">
                  <a:moveTo>
                    <a:pt x="138" y="1"/>
                  </a:moveTo>
                  <a:cubicBezTo>
                    <a:pt x="108" y="11"/>
                    <a:pt x="99" y="21"/>
                    <a:pt x="79" y="30"/>
                  </a:cubicBezTo>
                  <a:lnTo>
                    <a:pt x="0" y="70"/>
                  </a:lnTo>
                  <a:lnTo>
                    <a:pt x="373" y="2827"/>
                  </a:lnTo>
                  <a:cubicBezTo>
                    <a:pt x="452" y="2798"/>
                    <a:pt x="540" y="2759"/>
                    <a:pt x="619" y="2719"/>
                  </a:cubicBezTo>
                  <a:cubicBezTo>
                    <a:pt x="678" y="2680"/>
                    <a:pt x="737" y="2631"/>
                    <a:pt x="786" y="2582"/>
                  </a:cubicBezTo>
                  <a:lnTo>
                    <a:pt x="138"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rot="4761915" flipH="1">
              <a:off x="6672223" y="3157942"/>
              <a:ext cx="229704" cy="121141"/>
            </a:xfrm>
            <a:custGeom>
              <a:avLst/>
              <a:gdLst/>
              <a:ahLst/>
              <a:cxnLst/>
              <a:rect l="l" t="t" r="r" b="b"/>
              <a:pathLst>
                <a:path w="727" h="384" extrusionOk="0">
                  <a:moveTo>
                    <a:pt x="367" y="1"/>
                  </a:moveTo>
                  <a:cubicBezTo>
                    <a:pt x="283" y="1"/>
                    <a:pt x="197" y="20"/>
                    <a:pt x="128" y="59"/>
                  </a:cubicBezTo>
                  <a:cubicBezTo>
                    <a:pt x="0" y="128"/>
                    <a:pt x="10" y="256"/>
                    <a:pt x="128" y="324"/>
                  </a:cubicBezTo>
                  <a:cubicBezTo>
                    <a:pt x="197" y="364"/>
                    <a:pt x="283" y="383"/>
                    <a:pt x="367" y="383"/>
                  </a:cubicBezTo>
                  <a:cubicBezTo>
                    <a:pt x="452" y="383"/>
                    <a:pt x="535" y="364"/>
                    <a:pt x="599" y="324"/>
                  </a:cubicBezTo>
                  <a:cubicBezTo>
                    <a:pt x="727" y="256"/>
                    <a:pt x="717" y="128"/>
                    <a:pt x="599" y="59"/>
                  </a:cubicBezTo>
                  <a:cubicBezTo>
                    <a:pt x="535" y="20"/>
                    <a:pt x="45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rot="4761902" flipH="1">
              <a:off x="3232124" y="427909"/>
              <a:ext cx="93055" cy="2582297"/>
            </a:xfrm>
            <a:custGeom>
              <a:avLst/>
              <a:gdLst/>
              <a:ahLst/>
              <a:cxnLst/>
              <a:rect l="l" t="t" r="r" b="b"/>
              <a:pathLst>
                <a:path w="295" h="8186" extrusionOk="0">
                  <a:moveTo>
                    <a:pt x="0" y="1"/>
                  </a:moveTo>
                  <a:lnTo>
                    <a:pt x="30" y="8028"/>
                  </a:lnTo>
                  <a:lnTo>
                    <a:pt x="295" y="8185"/>
                  </a:lnTo>
                  <a:lnTo>
                    <a:pt x="275" y="148"/>
                  </a:lnTo>
                  <a:lnTo>
                    <a:pt x="0" y="1"/>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rot="4761902" flipH="1">
              <a:off x="2658315" y="-27052"/>
              <a:ext cx="990800" cy="2545074"/>
            </a:xfrm>
            <a:custGeom>
              <a:avLst/>
              <a:gdLst/>
              <a:ahLst/>
              <a:cxnLst/>
              <a:rect l="l" t="t" r="r" b="b"/>
              <a:pathLst>
                <a:path w="3141" h="8068" extrusionOk="0">
                  <a:moveTo>
                    <a:pt x="89" y="0"/>
                  </a:moveTo>
                  <a:lnTo>
                    <a:pt x="0" y="30"/>
                  </a:lnTo>
                  <a:lnTo>
                    <a:pt x="20" y="8067"/>
                  </a:lnTo>
                  <a:lnTo>
                    <a:pt x="3141" y="6261"/>
                  </a:lnTo>
                  <a:lnTo>
                    <a:pt x="3141" y="5319"/>
                  </a:lnTo>
                  <a:lnTo>
                    <a:pt x="1668" y="3808"/>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rot="4761907" flipH="1">
              <a:off x="1811509" y="991568"/>
              <a:ext cx="986633" cy="818894"/>
            </a:xfrm>
            <a:custGeom>
              <a:avLst/>
              <a:gdLst/>
              <a:ahLst/>
              <a:cxnLst/>
              <a:rect l="l" t="t" r="r" b="b"/>
              <a:pathLst>
                <a:path w="3122" h="2592" extrusionOk="0">
                  <a:moveTo>
                    <a:pt x="3122" y="0"/>
                  </a:moveTo>
                  <a:lnTo>
                    <a:pt x="1" y="1806"/>
                  </a:lnTo>
                  <a:lnTo>
                    <a:pt x="1" y="2591"/>
                  </a:lnTo>
                  <a:lnTo>
                    <a:pt x="3122" y="785"/>
                  </a:lnTo>
                  <a:lnTo>
                    <a:pt x="31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rot="4761902" flipH="1">
              <a:off x="490978" y="1938014"/>
              <a:ext cx="1591399" cy="1318277"/>
            </a:xfrm>
            <a:custGeom>
              <a:avLst/>
              <a:gdLst/>
              <a:ahLst/>
              <a:cxnLst/>
              <a:rect l="l" t="t" r="r" b="b"/>
              <a:pathLst>
                <a:path w="5045" h="4179" extrusionOk="0">
                  <a:moveTo>
                    <a:pt x="785" y="1"/>
                  </a:moveTo>
                  <a:lnTo>
                    <a:pt x="0" y="2709"/>
                  </a:lnTo>
                  <a:cubicBezTo>
                    <a:pt x="0" y="3092"/>
                    <a:pt x="255" y="3475"/>
                    <a:pt x="746" y="3759"/>
                  </a:cubicBezTo>
                  <a:cubicBezTo>
                    <a:pt x="1237" y="4039"/>
                    <a:pt x="1882" y="4179"/>
                    <a:pt x="2527" y="4179"/>
                  </a:cubicBezTo>
                  <a:cubicBezTo>
                    <a:pt x="3173" y="4179"/>
                    <a:pt x="3818" y="4039"/>
                    <a:pt x="4309" y="3759"/>
                  </a:cubicBezTo>
                  <a:cubicBezTo>
                    <a:pt x="4799" y="3475"/>
                    <a:pt x="5045" y="3102"/>
                    <a:pt x="5045" y="2739"/>
                  </a:cubicBezTo>
                  <a:lnTo>
                    <a:pt x="4289" y="20"/>
                  </a:lnTo>
                  <a:cubicBezTo>
                    <a:pt x="4289" y="285"/>
                    <a:pt x="4122" y="531"/>
                    <a:pt x="3769" y="727"/>
                  </a:cubicBezTo>
                  <a:cubicBezTo>
                    <a:pt x="3430" y="923"/>
                    <a:pt x="2984" y="1021"/>
                    <a:pt x="2536" y="1021"/>
                  </a:cubicBezTo>
                  <a:cubicBezTo>
                    <a:pt x="2088" y="1021"/>
                    <a:pt x="1639" y="923"/>
                    <a:pt x="1296" y="727"/>
                  </a:cubicBezTo>
                  <a:cubicBezTo>
                    <a:pt x="952" y="531"/>
                    <a:pt x="785" y="256"/>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rot="4761902" flipH="1">
              <a:off x="896436" y="1939825"/>
              <a:ext cx="440040" cy="1038471"/>
            </a:xfrm>
            <a:custGeom>
              <a:avLst/>
              <a:gdLst/>
              <a:ahLst/>
              <a:cxnLst/>
              <a:rect l="l" t="t" r="r" b="b"/>
              <a:pathLst>
                <a:path w="1395" h="3292" extrusionOk="0">
                  <a:moveTo>
                    <a:pt x="1041" y="1"/>
                  </a:moveTo>
                  <a:cubicBezTo>
                    <a:pt x="771" y="91"/>
                    <a:pt x="460" y="139"/>
                    <a:pt x="146" y="139"/>
                  </a:cubicBezTo>
                  <a:cubicBezTo>
                    <a:pt x="117" y="139"/>
                    <a:pt x="88" y="139"/>
                    <a:pt x="59" y="138"/>
                  </a:cubicBezTo>
                  <a:lnTo>
                    <a:pt x="1" y="3288"/>
                  </a:lnTo>
                  <a:cubicBezTo>
                    <a:pt x="55" y="3291"/>
                    <a:pt x="110" y="3292"/>
                    <a:pt x="164" y="3292"/>
                  </a:cubicBezTo>
                  <a:cubicBezTo>
                    <a:pt x="592" y="3292"/>
                    <a:pt x="1020" y="3225"/>
                    <a:pt x="1394" y="3112"/>
                  </a:cubicBezTo>
                  <a:lnTo>
                    <a:pt x="1041"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rot="4761902" flipH="1">
              <a:off x="1322636" y="2148435"/>
              <a:ext cx="1207508" cy="638161"/>
            </a:xfrm>
            <a:custGeom>
              <a:avLst/>
              <a:gdLst/>
              <a:ahLst/>
              <a:cxnLst/>
              <a:rect l="l" t="t" r="r" b="b"/>
              <a:pathLst>
                <a:path w="3828" h="2023" extrusionOk="0">
                  <a:moveTo>
                    <a:pt x="1902" y="1"/>
                  </a:moveTo>
                  <a:cubicBezTo>
                    <a:pt x="1455" y="1"/>
                    <a:pt x="1011" y="99"/>
                    <a:pt x="677" y="295"/>
                  </a:cubicBezTo>
                  <a:cubicBezTo>
                    <a:pt x="0" y="697"/>
                    <a:pt x="10" y="1335"/>
                    <a:pt x="687" y="1728"/>
                  </a:cubicBezTo>
                  <a:cubicBezTo>
                    <a:pt x="1026" y="1924"/>
                    <a:pt x="1472" y="2022"/>
                    <a:pt x="1919" y="2022"/>
                  </a:cubicBezTo>
                  <a:cubicBezTo>
                    <a:pt x="2365" y="2022"/>
                    <a:pt x="2812" y="1924"/>
                    <a:pt x="3150" y="1728"/>
                  </a:cubicBezTo>
                  <a:cubicBezTo>
                    <a:pt x="3828" y="1325"/>
                    <a:pt x="3828" y="688"/>
                    <a:pt x="3141" y="295"/>
                  </a:cubicBezTo>
                  <a:cubicBezTo>
                    <a:pt x="2797" y="99"/>
                    <a:pt x="2348" y="1"/>
                    <a:pt x="1902"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rot="4761902" flipH="1">
              <a:off x="2701819" y="302440"/>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13"/>
                  </a:cubicBezTo>
                  <a:lnTo>
                    <a:pt x="305" y="3"/>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rot="4761902" flipH="1">
              <a:off x="2480812" y="524428"/>
              <a:ext cx="263393" cy="2925825"/>
            </a:xfrm>
            <a:custGeom>
              <a:avLst/>
              <a:gdLst/>
              <a:ahLst/>
              <a:cxnLst/>
              <a:rect l="l" t="t" r="r" b="b"/>
              <a:pathLst>
                <a:path w="835" h="9275" extrusionOk="0">
                  <a:moveTo>
                    <a:pt x="834" y="0"/>
                  </a:moveTo>
                  <a:lnTo>
                    <a:pt x="834" y="0"/>
                  </a:lnTo>
                  <a:cubicBezTo>
                    <a:pt x="736" y="99"/>
                    <a:pt x="618" y="177"/>
                    <a:pt x="491" y="256"/>
                  </a:cubicBezTo>
                  <a:cubicBezTo>
                    <a:pt x="353" y="344"/>
                    <a:pt x="196" y="413"/>
                    <a:pt x="20" y="462"/>
                  </a:cubicBezTo>
                  <a:lnTo>
                    <a:pt x="0" y="9274"/>
                  </a:lnTo>
                  <a:cubicBezTo>
                    <a:pt x="157" y="9206"/>
                    <a:pt x="314" y="9147"/>
                    <a:pt x="461" y="9058"/>
                  </a:cubicBezTo>
                  <a:cubicBezTo>
                    <a:pt x="599" y="8990"/>
                    <a:pt x="716" y="8901"/>
                    <a:pt x="805" y="8803"/>
                  </a:cubicBezTo>
                  <a:lnTo>
                    <a:pt x="834"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rot="4761902" flipH="1">
              <a:off x="2472801" y="1017096"/>
              <a:ext cx="198412" cy="2790811"/>
            </a:xfrm>
            <a:custGeom>
              <a:avLst/>
              <a:gdLst/>
              <a:ahLst/>
              <a:cxnLst/>
              <a:rect l="l" t="t" r="r" b="b"/>
              <a:pathLst>
                <a:path w="629" h="8847" extrusionOk="0">
                  <a:moveTo>
                    <a:pt x="629" y="0"/>
                  </a:moveTo>
                  <a:cubicBezTo>
                    <a:pt x="442" y="20"/>
                    <a:pt x="236" y="30"/>
                    <a:pt x="30" y="30"/>
                  </a:cubicBezTo>
                  <a:lnTo>
                    <a:pt x="1" y="8842"/>
                  </a:lnTo>
                  <a:cubicBezTo>
                    <a:pt x="55" y="8845"/>
                    <a:pt x="108" y="8846"/>
                    <a:pt x="161" y="8846"/>
                  </a:cubicBezTo>
                  <a:cubicBezTo>
                    <a:pt x="320" y="8846"/>
                    <a:pt x="474" y="8835"/>
                    <a:pt x="629" y="8813"/>
                  </a:cubicBezTo>
                  <a:lnTo>
                    <a:pt x="629"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rot="4761902" flipH="1">
              <a:off x="2472864" y="809807"/>
              <a:ext cx="182956" cy="2814470"/>
            </a:xfrm>
            <a:custGeom>
              <a:avLst/>
              <a:gdLst/>
              <a:ahLst/>
              <a:cxnLst/>
              <a:rect l="l" t="t" r="r" b="b"/>
              <a:pathLst>
                <a:path w="580" h="8922" extrusionOk="0">
                  <a:moveTo>
                    <a:pt x="580" y="1"/>
                  </a:moveTo>
                  <a:cubicBezTo>
                    <a:pt x="393" y="60"/>
                    <a:pt x="197" y="99"/>
                    <a:pt x="1" y="128"/>
                  </a:cubicBezTo>
                  <a:lnTo>
                    <a:pt x="1" y="8921"/>
                  </a:lnTo>
                  <a:cubicBezTo>
                    <a:pt x="197" y="8892"/>
                    <a:pt x="383" y="8862"/>
                    <a:pt x="560" y="8794"/>
                  </a:cubicBezTo>
                  <a:lnTo>
                    <a:pt x="580" y="1"/>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rot="4761902" flipH="1">
              <a:off x="2477810" y="1239661"/>
              <a:ext cx="344146" cy="2848539"/>
            </a:xfrm>
            <a:custGeom>
              <a:avLst/>
              <a:gdLst/>
              <a:ahLst/>
              <a:cxnLst/>
              <a:rect l="l" t="t" r="r" b="b"/>
              <a:pathLst>
                <a:path w="1091" h="9030" extrusionOk="0">
                  <a:moveTo>
                    <a:pt x="21" y="1"/>
                  </a:moveTo>
                  <a:lnTo>
                    <a:pt x="1" y="8804"/>
                  </a:lnTo>
                  <a:cubicBezTo>
                    <a:pt x="315" y="8941"/>
                    <a:pt x="688" y="9010"/>
                    <a:pt x="1061" y="9029"/>
                  </a:cubicBezTo>
                  <a:lnTo>
                    <a:pt x="1090" y="217"/>
                  </a:lnTo>
                  <a:cubicBezTo>
                    <a:pt x="707" y="197"/>
                    <a:pt x="335" y="138"/>
                    <a:pt x="21" y="1"/>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rot="4761902" flipH="1">
              <a:off x="2749968" y="1389689"/>
              <a:ext cx="306924" cy="3102163"/>
            </a:xfrm>
            <a:custGeom>
              <a:avLst/>
              <a:gdLst/>
              <a:ahLst/>
              <a:cxnLst/>
              <a:rect l="l" t="t" r="r" b="b"/>
              <a:pathLst>
                <a:path w="973" h="9834" extrusionOk="0">
                  <a:moveTo>
                    <a:pt x="30" y="0"/>
                  </a:moveTo>
                  <a:lnTo>
                    <a:pt x="1" y="8803"/>
                  </a:lnTo>
                  <a:cubicBezTo>
                    <a:pt x="1" y="9127"/>
                    <a:pt x="227" y="9441"/>
                    <a:pt x="639" y="9686"/>
                  </a:cubicBezTo>
                  <a:cubicBezTo>
                    <a:pt x="737" y="9745"/>
                    <a:pt x="835" y="9804"/>
                    <a:pt x="953" y="9834"/>
                  </a:cubicBezTo>
                  <a:lnTo>
                    <a:pt x="973" y="1031"/>
                  </a:lnTo>
                  <a:cubicBezTo>
                    <a:pt x="865" y="992"/>
                    <a:pt x="766" y="943"/>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rot="4761908" flipH="1">
              <a:off x="3586107" y="1734765"/>
              <a:ext cx="1493111" cy="795447"/>
            </a:xfrm>
            <a:custGeom>
              <a:avLst/>
              <a:gdLst/>
              <a:ahLst/>
              <a:cxnLst/>
              <a:rect l="l" t="t" r="r" b="b"/>
              <a:pathLst>
                <a:path w="4721" h="2486" extrusionOk="0">
                  <a:moveTo>
                    <a:pt x="2355" y="0"/>
                  </a:moveTo>
                  <a:cubicBezTo>
                    <a:pt x="1806" y="0"/>
                    <a:pt x="1257" y="121"/>
                    <a:pt x="835" y="361"/>
                  </a:cubicBezTo>
                  <a:cubicBezTo>
                    <a:pt x="1" y="842"/>
                    <a:pt x="20" y="1627"/>
                    <a:pt x="854" y="2118"/>
                  </a:cubicBezTo>
                  <a:cubicBezTo>
                    <a:pt x="1271" y="2363"/>
                    <a:pt x="1818" y="2486"/>
                    <a:pt x="2366" y="2486"/>
                  </a:cubicBezTo>
                  <a:cubicBezTo>
                    <a:pt x="2913" y="2486"/>
                    <a:pt x="3460" y="2363"/>
                    <a:pt x="3877" y="2118"/>
                  </a:cubicBezTo>
                  <a:cubicBezTo>
                    <a:pt x="4721" y="1637"/>
                    <a:pt x="4701" y="852"/>
                    <a:pt x="3867" y="361"/>
                  </a:cubicBezTo>
                  <a:cubicBezTo>
                    <a:pt x="3450" y="121"/>
                    <a:pt x="2903" y="0"/>
                    <a:pt x="2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rot="4761891" flipH="1">
              <a:off x="2097879" y="833837"/>
              <a:ext cx="1365993" cy="3189735"/>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rot="4761889" flipH="1">
              <a:off x="2084205" y="839281"/>
              <a:ext cx="1367685" cy="3184026"/>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13"/>
                  </a:cubicBezTo>
                  <a:lnTo>
                    <a:pt x="4319" y="13"/>
                  </a:lnTo>
                  <a:lnTo>
                    <a:pt x="4319" y="13"/>
                  </a:lnTo>
                  <a:cubicBezTo>
                    <a:pt x="4317" y="336"/>
                    <a:pt x="4111" y="639"/>
                    <a:pt x="3701" y="883"/>
                  </a:cubicBezTo>
                  <a:cubicBezTo>
                    <a:pt x="3284" y="1129"/>
                    <a:pt x="2734" y="1251"/>
                    <a:pt x="2184" y="1251"/>
                  </a:cubicBezTo>
                  <a:cubicBezTo>
                    <a:pt x="1635" y="1251"/>
                    <a:pt x="1085" y="1129"/>
                    <a:pt x="668" y="883"/>
                  </a:cubicBezTo>
                  <a:cubicBezTo>
                    <a:pt x="236" y="638"/>
                    <a:pt x="30" y="314"/>
                    <a:pt x="30"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rot="4761902" flipH="1">
              <a:off x="2747391" y="293879"/>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03"/>
                  </a:cubicBezTo>
                  <a:lnTo>
                    <a:pt x="305"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rot="4761902" flipH="1">
              <a:off x="2529295" y="518275"/>
              <a:ext cx="263393" cy="2919904"/>
            </a:xfrm>
            <a:custGeom>
              <a:avLst/>
              <a:gdLst/>
              <a:ahLst/>
              <a:cxnLst/>
              <a:rect l="l" t="t" r="r" b="b"/>
              <a:pathLst>
                <a:path w="835" h="9275" extrusionOk="0">
                  <a:moveTo>
                    <a:pt x="834" y="0"/>
                  </a:moveTo>
                  <a:cubicBezTo>
                    <a:pt x="736" y="89"/>
                    <a:pt x="618" y="177"/>
                    <a:pt x="491" y="255"/>
                  </a:cubicBezTo>
                  <a:cubicBezTo>
                    <a:pt x="353" y="344"/>
                    <a:pt x="196" y="412"/>
                    <a:pt x="20" y="462"/>
                  </a:cubicBezTo>
                  <a:lnTo>
                    <a:pt x="0" y="9274"/>
                  </a:lnTo>
                  <a:cubicBezTo>
                    <a:pt x="157" y="9205"/>
                    <a:pt x="314" y="9147"/>
                    <a:pt x="461" y="9058"/>
                  </a:cubicBezTo>
                  <a:cubicBezTo>
                    <a:pt x="599" y="8990"/>
                    <a:pt x="716" y="8901"/>
                    <a:pt x="805" y="8803"/>
                  </a:cubicBez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rot="4761902" flipH="1">
              <a:off x="2518436" y="801246"/>
              <a:ext cx="182956" cy="2814470"/>
            </a:xfrm>
            <a:custGeom>
              <a:avLst/>
              <a:gdLst/>
              <a:ahLst/>
              <a:cxnLst/>
              <a:rect l="l" t="t" r="r" b="b"/>
              <a:pathLst>
                <a:path w="580" h="8922" extrusionOk="0">
                  <a:moveTo>
                    <a:pt x="580" y="1"/>
                  </a:moveTo>
                  <a:cubicBezTo>
                    <a:pt x="393" y="59"/>
                    <a:pt x="197" y="99"/>
                    <a:pt x="1" y="118"/>
                  </a:cubicBezTo>
                  <a:lnTo>
                    <a:pt x="1" y="8921"/>
                  </a:lnTo>
                  <a:cubicBezTo>
                    <a:pt x="197" y="8892"/>
                    <a:pt x="383" y="8862"/>
                    <a:pt x="560" y="8794"/>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rot="4761902" flipH="1">
              <a:off x="4049362" y="1294234"/>
              <a:ext cx="1349771" cy="1538779"/>
            </a:xfrm>
            <a:custGeom>
              <a:avLst/>
              <a:gdLst/>
              <a:ahLst/>
              <a:cxnLst/>
              <a:rect l="l" t="t" r="r" b="b"/>
              <a:pathLst>
                <a:path w="4279" h="4878" extrusionOk="0">
                  <a:moveTo>
                    <a:pt x="4279" y="3729"/>
                  </a:moveTo>
                  <a:cubicBezTo>
                    <a:pt x="4083" y="4357"/>
                    <a:pt x="3199" y="4878"/>
                    <a:pt x="2140" y="4878"/>
                  </a:cubicBezTo>
                  <a:cubicBezTo>
                    <a:pt x="1070" y="4878"/>
                    <a:pt x="196" y="4377"/>
                    <a:pt x="0" y="3749"/>
                  </a:cubicBezTo>
                  <a:cubicBezTo>
                    <a:pt x="20" y="2542"/>
                    <a:pt x="334" y="1541"/>
                    <a:pt x="785" y="883"/>
                  </a:cubicBezTo>
                  <a:cubicBezTo>
                    <a:pt x="1168" y="314"/>
                    <a:pt x="1649" y="10"/>
                    <a:pt x="2140" y="0"/>
                  </a:cubicBezTo>
                  <a:cubicBezTo>
                    <a:pt x="2571" y="0"/>
                    <a:pt x="3023" y="246"/>
                    <a:pt x="3386" y="707"/>
                  </a:cubicBezTo>
                  <a:cubicBezTo>
                    <a:pt x="3886" y="1355"/>
                    <a:pt x="4259" y="2405"/>
                    <a:pt x="4279" y="37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rot="4761902" flipH="1">
              <a:off x="4879280" y="1766662"/>
              <a:ext cx="820777" cy="405672"/>
            </a:xfrm>
            <a:custGeom>
              <a:avLst/>
              <a:gdLst/>
              <a:ahLst/>
              <a:cxnLst/>
              <a:rect l="l" t="t" r="r" b="b"/>
              <a:pathLst>
                <a:path w="2602" h="1286" extrusionOk="0">
                  <a:moveTo>
                    <a:pt x="2601" y="707"/>
                  </a:moveTo>
                  <a:cubicBezTo>
                    <a:pt x="2523" y="785"/>
                    <a:pt x="2444" y="854"/>
                    <a:pt x="2317" y="933"/>
                  </a:cubicBezTo>
                  <a:cubicBezTo>
                    <a:pt x="1708" y="1286"/>
                    <a:pt x="697" y="1286"/>
                    <a:pt x="89" y="933"/>
                  </a:cubicBezTo>
                  <a:cubicBezTo>
                    <a:pt x="59" y="913"/>
                    <a:pt x="20" y="893"/>
                    <a:pt x="0" y="883"/>
                  </a:cubicBezTo>
                  <a:cubicBezTo>
                    <a:pt x="383" y="314"/>
                    <a:pt x="854" y="10"/>
                    <a:pt x="1345" y="0"/>
                  </a:cubicBezTo>
                  <a:cubicBezTo>
                    <a:pt x="1787" y="0"/>
                    <a:pt x="2228" y="255"/>
                    <a:pt x="2601" y="7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rot="4761902" flipH="1">
              <a:off x="1333387" y="4031714"/>
              <a:ext cx="89901" cy="343844"/>
            </a:xfrm>
            <a:custGeom>
              <a:avLst/>
              <a:gdLst/>
              <a:ahLst/>
              <a:cxnLst/>
              <a:rect l="l" t="t" r="r" b="b"/>
              <a:pathLst>
                <a:path w="285" h="1090" extrusionOk="0">
                  <a:moveTo>
                    <a:pt x="0" y="0"/>
                  </a:moveTo>
                  <a:lnTo>
                    <a:pt x="0" y="942"/>
                  </a:lnTo>
                  <a:lnTo>
                    <a:pt x="285" y="1089"/>
                  </a:lnTo>
                  <a:lnTo>
                    <a:pt x="275" y="15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rot="4761902" flipH="1">
              <a:off x="1702395" y="3328428"/>
              <a:ext cx="548236" cy="1059291"/>
            </a:xfrm>
            <a:custGeom>
              <a:avLst/>
              <a:gdLst/>
              <a:ahLst/>
              <a:cxnLst/>
              <a:rect l="l" t="t" r="r" b="b"/>
              <a:pathLst>
                <a:path w="1738" h="3358" extrusionOk="0">
                  <a:moveTo>
                    <a:pt x="1462" y="1"/>
                  </a:moveTo>
                  <a:lnTo>
                    <a:pt x="0" y="3200"/>
                  </a:lnTo>
                  <a:lnTo>
                    <a:pt x="275" y="3357"/>
                  </a:lnTo>
                  <a:lnTo>
                    <a:pt x="1737" y="158"/>
                  </a:lnTo>
                  <a:lnTo>
                    <a:pt x="1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rot="4761902" flipH="1">
              <a:off x="2971378" y="2218896"/>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rot="4761902" flipH="1">
              <a:off x="4036164" y="2681432"/>
              <a:ext cx="111982" cy="62460"/>
            </a:xfrm>
            <a:custGeom>
              <a:avLst/>
              <a:gdLst/>
              <a:ahLst/>
              <a:cxnLst/>
              <a:rect l="l" t="t" r="r" b="b"/>
              <a:pathLst>
                <a:path w="355" h="198" extrusionOk="0">
                  <a:moveTo>
                    <a:pt x="89" y="1"/>
                  </a:moveTo>
                  <a:lnTo>
                    <a:pt x="1" y="40"/>
                  </a:lnTo>
                  <a:lnTo>
                    <a:pt x="266" y="197"/>
                  </a:lnTo>
                  <a:lnTo>
                    <a:pt x="354" y="148"/>
                  </a:lnTo>
                  <a:lnTo>
                    <a:pt x="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rot="4761902" flipH="1">
              <a:off x="2139574" y="1873175"/>
              <a:ext cx="987645" cy="3099324"/>
            </a:xfrm>
            <a:custGeom>
              <a:avLst/>
              <a:gdLst/>
              <a:ahLst/>
              <a:cxnLst/>
              <a:rect l="l" t="t" r="r" b="b"/>
              <a:pathLst>
                <a:path w="3131" h="9825" extrusionOk="0">
                  <a:moveTo>
                    <a:pt x="3101" y="1"/>
                  </a:moveTo>
                  <a:lnTo>
                    <a:pt x="3013" y="50"/>
                  </a:lnTo>
                  <a:lnTo>
                    <a:pt x="1462" y="5693"/>
                  </a:lnTo>
                  <a:lnTo>
                    <a:pt x="0" y="8892"/>
                  </a:lnTo>
                  <a:lnTo>
                    <a:pt x="10" y="9824"/>
                  </a:lnTo>
                  <a:lnTo>
                    <a:pt x="3131" y="8038"/>
                  </a:lnTo>
                  <a:lnTo>
                    <a:pt x="3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rot="4761902" flipH="1">
              <a:off x="1015370" y="3228390"/>
              <a:ext cx="987645" cy="811345"/>
            </a:xfrm>
            <a:custGeom>
              <a:avLst/>
              <a:gdLst/>
              <a:ahLst/>
              <a:cxnLst/>
              <a:rect l="l" t="t" r="r" b="b"/>
              <a:pathLst>
                <a:path w="3131" h="2572" extrusionOk="0">
                  <a:moveTo>
                    <a:pt x="3111" y="0"/>
                  </a:moveTo>
                  <a:lnTo>
                    <a:pt x="0" y="1796"/>
                  </a:lnTo>
                  <a:lnTo>
                    <a:pt x="10" y="2571"/>
                  </a:lnTo>
                  <a:lnTo>
                    <a:pt x="3131" y="785"/>
                  </a:lnTo>
                  <a:lnTo>
                    <a:pt x="3111" y="0"/>
                  </a:lnTo>
                  <a:close/>
                </a:path>
              </a:pathLst>
            </a:custGeom>
            <a:solidFill>
              <a:srgbClr val="000000">
                <a:alpha val="8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rot="4761902" flipH="1">
              <a:off x="4281940" y="1574519"/>
              <a:ext cx="300615" cy="161196"/>
            </a:xfrm>
            <a:custGeom>
              <a:avLst/>
              <a:gdLst/>
              <a:ahLst/>
              <a:cxnLst/>
              <a:rect l="l" t="t" r="r" b="b"/>
              <a:pathLst>
                <a:path w="953" h="511" extrusionOk="0">
                  <a:moveTo>
                    <a:pt x="334" y="1"/>
                  </a:moveTo>
                  <a:cubicBezTo>
                    <a:pt x="217" y="30"/>
                    <a:pt x="109" y="79"/>
                    <a:pt x="1" y="138"/>
                  </a:cubicBezTo>
                  <a:lnTo>
                    <a:pt x="619" y="511"/>
                  </a:lnTo>
                  <a:cubicBezTo>
                    <a:pt x="737" y="432"/>
                    <a:pt x="845" y="403"/>
                    <a:pt x="953" y="37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rot="4761902" flipH="1">
              <a:off x="4261243" y="1466785"/>
              <a:ext cx="328374" cy="136591"/>
            </a:xfrm>
            <a:custGeom>
              <a:avLst/>
              <a:gdLst/>
              <a:ahLst/>
              <a:cxnLst/>
              <a:rect l="l" t="t" r="r" b="b"/>
              <a:pathLst>
                <a:path w="1041" h="433" extrusionOk="0">
                  <a:moveTo>
                    <a:pt x="157" y="0"/>
                  </a:moveTo>
                  <a:cubicBezTo>
                    <a:pt x="107" y="0"/>
                    <a:pt x="54" y="7"/>
                    <a:pt x="0" y="20"/>
                  </a:cubicBezTo>
                  <a:lnTo>
                    <a:pt x="619" y="384"/>
                  </a:lnTo>
                  <a:cubicBezTo>
                    <a:pt x="668" y="371"/>
                    <a:pt x="715" y="366"/>
                    <a:pt x="761" y="366"/>
                  </a:cubicBezTo>
                  <a:cubicBezTo>
                    <a:pt x="861" y="366"/>
                    <a:pt x="953" y="392"/>
                    <a:pt x="1041" y="433"/>
                  </a:cubicBezTo>
                  <a:lnTo>
                    <a:pt x="413" y="69"/>
                  </a:lnTo>
                  <a:cubicBezTo>
                    <a:pt x="342" y="24"/>
                    <a:pt x="25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rot="4761902" flipH="1">
              <a:off x="4298246" y="1411433"/>
              <a:ext cx="204721" cy="117979"/>
            </a:xfrm>
            <a:custGeom>
              <a:avLst/>
              <a:gdLst/>
              <a:ahLst/>
              <a:cxnLst/>
              <a:rect l="l" t="t" r="r" b="b"/>
              <a:pathLst>
                <a:path w="649" h="374" extrusionOk="0">
                  <a:moveTo>
                    <a:pt x="1" y="0"/>
                  </a:moveTo>
                  <a:lnTo>
                    <a:pt x="629" y="364"/>
                  </a:lnTo>
                  <a:cubicBezTo>
                    <a:pt x="630" y="364"/>
                    <a:pt x="632" y="364"/>
                    <a:pt x="633" y="364"/>
                  </a:cubicBezTo>
                  <a:lnTo>
                    <a:pt x="633" y="364"/>
                  </a:lnTo>
                  <a:lnTo>
                    <a:pt x="30" y="10"/>
                  </a:lnTo>
                  <a:cubicBezTo>
                    <a:pt x="10" y="10"/>
                    <a:pt x="10" y="0"/>
                    <a:pt x="1" y="0"/>
                  </a:cubicBezTo>
                  <a:close/>
                  <a:moveTo>
                    <a:pt x="633" y="364"/>
                  </a:moveTo>
                  <a:lnTo>
                    <a:pt x="636" y="366"/>
                  </a:lnTo>
                  <a:lnTo>
                    <a:pt x="636" y="366"/>
                  </a:lnTo>
                  <a:cubicBezTo>
                    <a:pt x="635" y="365"/>
                    <a:pt x="634" y="365"/>
                    <a:pt x="633" y="364"/>
                  </a:cubicBezTo>
                  <a:close/>
                  <a:moveTo>
                    <a:pt x="636" y="366"/>
                  </a:moveTo>
                  <a:cubicBezTo>
                    <a:pt x="640" y="369"/>
                    <a:pt x="642" y="373"/>
                    <a:pt x="648" y="373"/>
                  </a:cubicBezTo>
                  <a:lnTo>
                    <a:pt x="636" y="366"/>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rot="4761902" flipH="1">
              <a:off x="3898856" y="1910664"/>
              <a:ext cx="257084" cy="377913"/>
            </a:xfrm>
            <a:custGeom>
              <a:avLst/>
              <a:gdLst/>
              <a:ahLst/>
              <a:cxnLst/>
              <a:rect l="l" t="t" r="r" b="b"/>
              <a:pathLst>
                <a:path w="815" h="1198" extrusionOk="0">
                  <a:moveTo>
                    <a:pt x="196" y="0"/>
                  </a:moveTo>
                  <a:cubicBezTo>
                    <a:pt x="69" y="285"/>
                    <a:pt x="0" y="569"/>
                    <a:pt x="0" y="825"/>
                  </a:cubicBezTo>
                  <a:lnTo>
                    <a:pt x="628" y="1198"/>
                  </a:lnTo>
                  <a:cubicBezTo>
                    <a:pt x="628" y="942"/>
                    <a:pt x="697" y="658"/>
                    <a:pt x="815" y="373"/>
                  </a:cubicBez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rot="4761902" flipH="1">
              <a:off x="4071852" y="1820252"/>
              <a:ext cx="312917" cy="300627"/>
            </a:xfrm>
            <a:custGeom>
              <a:avLst/>
              <a:gdLst/>
              <a:ahLst/>
              <a:cxnLst/>
              <a:rect l="l" t="t" r="r" b="b"/>
              <a:pathLst>
                <a:path w="992" h="953" extrusionOk="0">
                  <a:moveTo>
                    <a:pt x="364" y="0"/>
                  </a:moveTo>
                  <a:cubicBezTo>
                    <a:pt x="216" y="167"/>
                    <a:pt x="99" y="373"/>
                    <a:pt x="0" y="579"/>
                  </a:cubicBezTo>
                  <a:lnTo>
                    <a:pt x="629" y="952"/>
                  </a:lnTo>
                  <a:cubicBezTo>
                    <a:pt x="707" y="746"/>
                    <a:pt x="844" y="550"/>
                    <a:pt x="992" y="363"/>
                  </a:cubicBezTo>
                  <a:lnTo>
                    <a:pt x="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rot="4761902" flipH="1">
              <a:off x="4184142" y="1672995"/>
              <a:ext cx="362442" cy="260249"/>
            </a:xfrm>
            <a:custGeom>
              <a:avLst/>
              <a:gdLst/>
              <a:ahLst/>
              <a:cxnLst/>
              <a:rect l="l" t="t" r="r" b="b"/>
              <a:pathLst>
                <a:path w="1149" h="825" extrusionOk="0">
                  <a:moveTo>
                    <a:pt x="521" y="0"/>
                  </a:moveTo>
                  <a:cubicBezTo>
                    <a:pt x="334" y="118"/>
                    <a:pt x="167" y="275"/>
                    <a:pt x="1" y="461"/>
                  </a:cubicBezTo>
                  <a:lnTo>
                    <a:pt x="629" y="824"/>
                  </a:lnTo>
                  <a:cubicBezTo>
                    <a:pt x="776" y="638"/>
                    <a:pt x="962" y="481"/>
                    <a:pt x="1149" y="373"/>
                  </a:cubicBezTo>
                  <a:lnTo>
                    <a:pt x="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rot="4761899" flipH="1">
              <a:off x="2461592" y="301450"/>
              <a:ext cx="680858" cy="3232572"/>
            </a:xfrm>
            <a:custGeom>
              <a:avLst/>
              <a:gdLst/>
              <a:ahLst/>
              <a:cxnLst/>
              <a:rect l="l" t="t" r="r" b="b"/>
              <a:pathLst>
                <a:path w="2170" h="10257" extrusionOk="0">
                  <a:moveTo>
                    <a:pt x="1572" y="1"/>
                  </a:moveTo>
                  <a:cubicBezTo>
                    <a:pt x="1426" y="1"/>
                    <a:pt x="1262" y="48"/>
                    <a:pt x="1090" y="149"/>
                  </a:cubicBezTo>
                  <a:cubicBezTo>
                    <a:pt x="511" y="492"/>
                    <a:pt x="20" y="1327"/>
                    <a:pt x="20" y="2014"/>
                  </a:cubicBezTo>
                  <a:lnTo>
                    <a:pt x="1" y="10257"/>
                  </a:lnTo>
                  <a:lnTo>
                    <a:pt x="2160" y="9197"/>
                  </a:lnTo>
                  <a:lnTo>
                    <a:pt x="2169" y="757"/>
                  </a:lnTo>
                  <a:cubicBezTo>
                    <a:pt x="2169" y="278"/>
                    <a:pt x="192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rot="4761902" flipH="1">
              <a:off x="1157183" y="748348"/>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rot="4761902" flipH="1">
              <a:off x="2174006" y="1473903"/>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rot="4761902" flipH="1">
              <a:off x="1155617" y="683751"/>
              <a:ext cx="944430" cy="1931833"/>
            </a:xfrm>
            <a:custGeom>
              <a:avLst/>
              <a:gdLst/>
              <a:ahLst/>
              <a:cxnLst/>
              <a:rect l="l" t="t" r="r" b="b"/>
              <a:pathLst>
                <a:path w="2994" h="6124" extrusionOk="0">
                  <a:moveTo>
                    <a:pt x="20" y="0"/>
                  </a:moveTo>
                  <a:lnTo>
                    <a:pt x="1" y="4387"/>
                  </a:lnTo>
                  <a:lnTo>
                    <a:pt x="2994" y="6124"/>
                  </a:lnTo>
                  <a:lnTo>
                    <a:pt x="2994" y="5594"/>
                  </a:lnTo>
                  <a:lnTo>
                    <a:pt x="1296" y="1443"/>
                  </a:ln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rot="1852447" flipH="1">
              <a:off x="1325631" y="4382993"/>
              <a:ext cx="141604" cy="1415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rot="4761902" flipH="1">
              <a:off x="2971407" y="2218901"/>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rot="4761902" flipH="1">
              <a:off x="1154212" y="747880"/>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rot="4761902" flipH="1">
              <a:off x="2171034" y="1473435"/>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1251350" y="2265550"/>
              <a:ext cx="150025" cy="142875"/>
            </a:xfrm>
            <a:custGeom>
              <a:avLst/>
              <a:gdLst/>
              <a:ahLst/>
              <a:cxnLst/>
              <a:rect l="l" t="t" r="r" b="b"/>
              <a:pathLst>
                <a:path w="6001" h="5715" extrusionOk="0">
                  <a:moveTo>
                    <a:pt x="1000" y="3072"/>
                  </a:moveTo>
                  <a:lnTo>
                    <a:pt x="0" y="4453"/>
                  </a:lnTo>
                  <a:lnTo>
                    <a:pt x="1167" y="5715"/>
                  </a:lnTo>
                  <a:lnTo>
                    <a:pt x="5382" y="4668"/>
                  </a:lnTo>
                  <a:lnTo>
                    <a:pt x="6001" y="0"/>
                  </a:lnTo>
                  <a:close/>
                </a:path>
              </a:pathLst>
            </a:custGeom>
            <a:solidFill>
              <a:schemeClr val="dk1"/>
            </a:solidFill>
            <a:ln>
              <a:noFill/>
            </a:ln>
          </p:spPr>
        </p:sp>
        <p:sp>
          <p:nvSpPr>
            <p:cNvPr id="1832" name="Google Shape;1832;p58"/>
            <p:cNvSpPr/>
            <p:nvPr/>
          </p:nvSpPr>
          <p:spPr>
            <a:xfrm>
              <a:off x="1492650" y="4140600"/>
              <a:ext cx="64300" cy="75000"/>
            </a:xfrm>
            <a:custGeom>
              <a:avLst/>
              <a:gdLst/>
              <a:ahLst/>
              <a:cxnLst/>
              <a:rect l="l" t="t" r="r" b="b"/>
              <a:pathLst>
                <a:path w="2572" h="3000" extrusionOk="0">
                  <a:moveTo>
                    <a:pt x="0" y="0"/>
                  </a:moveTo>
                  <a:lnTo>
                    <a:pt x="2286" y="1071"/>
                  </a:lnTo>
                  <a:lnTo>
                    <a:pt x="2572" y="3000"/>
                  </a:lnTo>
                  <a:lnTo>
                    <a:pt x="309" y="1810"/>
                  </a:lnTo>
                  <a:close/>
                </a:path>
              </a:pathLst>
            </a:custGeom>
            <a:solidFill>
              <a:schemeClr val="lt1"/>
            </a:solidFill>
            <a:ln>
              <a:noFill/>
            </a:ln>
          </p:spPr>
        </p:sp>
        <p:sp>
          <p:nvSpPr>
            <p:cNvPr id="1833" name="Google Shape;1833;p58"/>
            <p:cNvSpPr/>
            <p:nvPr/>
          </p:nvSpPr>
          <p:spPr>
            <a:xfrm>
              <a:off x="1199750" y="3072800"/>
              <a:ext cx="623900" cy="1119800"/>
            </a:xfrm>
            <a:custGeom>
              <a:avLst/>
              <a:gdLst/>
              <a:ahLst/>
              <a:cxnLst/>
              <a:rect l="l" t="t" r="r" b="b"/>
              <a:pathLst>
                <a:path w="24956" h="44792" extrusionOk="0">
                  <a:moveTo>
                    <a:pt x="9739" y="43061"/>
                  </a:moveTo>
                  <a:lnTo>
                    <a:pt x="0" y="44792"/>
                  </a:lnTo>
                  <a:lnTo>
                    <a:pt x="14954" y="1881"/>
                  </a:lnTo>
                  <a:lnTo>
                    <a:pt x="24956" y="0"/>
                  </a:lnTo>
                  <a:close/>
                </a:path>
              </a:pathLst>
            </a:custGeom>
            <a:solidFill>
              <a:schemeClr val="dk2"/>
            </a:solidFill>
            <a:ln>
              <a:noFill/>
            </a:ln>
          </p:spPr>
        </p:sp>
        <p:sp>
          <p:nvSpPr>
            <p:cNvPr id="1834" name="Google Shape;1834;p58"/>
            <p:cNvSpPr/>
            <p:nvPr/>
          </p:nvSpPr>
          <p:spPr>
            <a:xfrm>
              <a:off x="2397125" y="3500450"/>
              <a:ext cx="66075" cy="76200"/>
            </a:xfrm>
            <a:custGeom>
              <a:avLst/>
              <a:gdLst/>
              <a:ahLst/>
              <a:cxnLst/>
              <a:rect l="l" t="t" r="r" b="b"/>
              <a:pathLst>
                <a:path w="2643" h="3048" extrusionOk="0">
                  <a:moveTo>
                    <a:pt x="2643" y="3024"/>
                  </a:moveTo>
                  <a:lnTo>
                    <a:pt x="2238" y="1095"/>
                  </a:lnTo>
                  <a:lnTo>
                    <a:pt x="0" y="0"/>
                  </a:lnTo>
                  <a:lnTo>
                    <a:pt x="762" y="2476"/>
                  </a:lnTo>
                  <a:lnTo>
                    <a:pt x="2357" y="3048"/>
                  </a:lnTo>
                  <a:close/>
                </a:path>
              </a:pathLst>
            </a:custGeom>
            <a:solidFill>
              <a:schemeClr val="lt1"/>
            </a:solidFill>
            <a:ln>
              <a:noFill/>
            </a:ln>
          </p:spPr>
        </p:sp>
      </p:grpSp>
      <p:grpSp>
        <p:nvGrpSpPr>
          <p:cNvPr id="109" name="Google Shape;1550;p52">
            <a:extLst>
              <a:ext uri="{FF2B5EF4-FFF2-40B4-BE49-F238E27FC236}">
                <a16:creationId xmlns:a16="http://schemas.microsoft.com/office/drawing/2014/main" id="{FD6C1200-B075-4C57-B6EB-9FCF0437CADF}"/>
              </a:ext>
            </a:extLst>
          </p:cNvPr>
          <p:cNvGrpSpPr/>
          <p:nvPr/>
        </p:nvGrpSpPr>
        <p:grpSpPr>
          <a:xfrm rot="9820904">
            <a:off x="3791044" y="-1579210"/>
            <a:ext cx="1512777" cy="1408099"/>
            <a:chOff x="3804135" y="1928622"/>
            <a:chExt cx="1512777" cy="1408099"/>
          </a:xfrm>
        </p:grpSpPr>
        <p:sp>
          <p:nvSpPr>
            <p:cNvPr id="110" name="Google Shape;1551;p52">
              <a:extLst>
                <a:ext uri="{FF2B5EF4-FFF2-40B4-BE49-F238E27FC236}">
                  <a16:creationId xmlns:a16="http://schemas.microsoft.com/office/drawing/2014/main" id="{0A207B10-D736-4406-9663-F65A22AC290E}"/>
                </a:ext>
              </a:extLst>
            </p:cNvPr>
            <p:cNvSpPr/>
            <p:nvPr/>
          </p:nvSpPr>
          <p:spPr>
            <a:xfrm>
              <a:off x="3860962" y="1928622"/>
              <a:ext cx="1455950" cy="1408099"/>
            </a:xfrm>
            <a:custGeom>
              <a:avLst/>
              <a:gdLst/>
              <a:ahLst/>
              <a:cxnLst/>
              <a:rect l="l" t="t" r="r" b="b"/>
              <a:pathLst>
                <a:path w="25134" h="24309" extrusionOk="0">
                  <a:moveTo>
                    <a:pt x="24122" y="13572"/>
                  </a:moveTo>
                  <a:cubicBezTo>
                    <a:pt x="23102" y="19951"/>
                    <a:pt x="17116" y="24308"/>
                    <a:pt x="10737" y="23288"/>
                  </a:cubicBezTo>
                  <a:cubicBezTo>
                    <a:pt x="4358" y="22267"/>
                    <a:pt x="1" y="16281"/>
                    <a:pt x="1021" y="9912"/>
                  </a:cubicBezTo>
                  <a:cubicBezTo>
                    <a:pt x="1453" y="7174"/>
                    <a:pt x="2807" y="4809"/>
                    <a:pt x="4711" y="3072"/>
                  </a:cubicBezTo>
                  <a:cubicBezTo>
                    <a:pt x="6487" y="1472"/>
                    <a:pt x="8745" y="412"/>
                    <a:pt x="11188" y="118"/>
                  </a:cubicBezTo>
                  <a:cubicBezTo>
                    <a:pt x="12228" y="0"/>
                    <a:pt x="13308" y="10"/>
                    <a:pt x="14407" y="177"/>
                  </a:cubicBezTo>
                  <a:cubicBezTo>
                    <a:pt x="20786" y="1207"/>
                    <a:pt x="25133" y="7193"/>
                    <a:pt x="24122" y="135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552;p52">
              <a:extLst>
                <a:ext uri="{FF2B5EF4-FFF2-40B4-BE49-F238E27FC236}">
                  <a16:creationId xmlns:a16="http://schemas.microsoft.com/office/drawing/2014/main" id="{8CEEEF22-EB14-472D-94F2-98DB5B085718}"/>
                </a:ext>
              </a:extLst>
            </p:cNvPr>
            <p:cNvSpPr/>
            <p:nvPr/>
          </p:nvSpPr>
          <p:spPr>
            <a:xfrm>
              <a:off x="4185010" y="1971778"/>
              <a:ext cx="171755" cy="107567"/>
            </a:xfrm>
            <a:custGeom>
              <a:avLst/>
              <a:gdLst/>
              <a:ahLst/>
              <a:cxnLst/>
              <a:rect l="l" t="t" r="r" b="b"/>
              <a:pathLst>
                <a:path w="2965" h="1857" extrusionOk="0">
                  <a:moveTo>
                    <a:pt x="2954" y="1"/>
                  </a:moveTo>
                  <a:cubicBezTo>
                    <a:pt x="2738" y="79"/>
                    <a:pt x="2454" y="197"/>
                    <a:pt x="2248" y="276"/>
                  </a:cubicBezTo>
                  <a:cubicBezTo>
                    <a:pt x="1296" y="737"/>
                    <a:pt x="1217" y="766"/>
                    <a:pt x="501" y="1237"/>
                  </a:cubicBezTo>
                  <a:lnTo>
                    <a:pt x="157" y="1493"/>
                  </a:lnTo>
                  <a:cubicBezTo>
                    <a:pt x="275" y="1424"/>
                    <a:pt x="344" y="1375"/>
                    <a:pt x="422" y="1336"/>
                  </a:cubicBezTo>
                  <a:lnTo>
                    <a:pt x="422" y="1336"/>
                  </a:lnTo>
                  <a:cubicBezTo>
                    <a:pt x="295" y="1493"/>
                    <a:pt x="79" y="1561"/>
                    <a:pt x="0" y="1777"/>
                  </a:cubicBezTo>
                  <a:cubicBezTo>
                    <a:pt x="38" y="1835"/>
                    <a:pt x="86" y="1856"/>
                    <a:pt x="128" y="1856"/>
                  </a:cubicBezTo>
                  <a:cubicBezTo>
                    <a:pt x="187" y="1856"/>
                    <a:pt x="236" y="1817"/>
                    <a:pt x="236" y="1777"/>
                  </a:cubicBezTo>
                  <a:cubicBezTo>
                    <a:pt x="236" y="1728"/>
                    <a:pt x="197" y="1679"/>
                    <a:pt x="206" y="1630"/>
                  </a:cubicBezTo>
                  <a:cubicBezTo>
                    <a:pt x="226" y="1591"/>
                    <a:pt x="314" y="1512"/>
                    <a:pt x="354" y="1473"/>
                  </a:cubicBezTo>
                  <a:cubicBezTo>
                    <a:pt x="368" y="1479"/>
                    <a:pt x="386" y="1482"/>
                    <a:pt x="404" y="1482"/>
                  </a:cubicBezTo>
                  <a:cubicBezTo>
                    <a:pt x="496" y="1482"/>
                    <a:pt x="619" y="1414"/>
                    <a:pt x="619" y="1414"/>
                  </a:cubicBezTo>
                  <a:cubicBezTo>
                    <a:pt x="727" y="1345"/>
                    <a:pt x="795" y="1247"/>
                    <a:pt x="893" y="1188"/>
                  </a:cubicBezTo>
                  <a:cubicBezTo>
                    <a:pt x="898" y="1190"/>
                    <a:pt x="903" y="1191"/>
                    <a:pt x="908" y="1191"/>
                  </a:cubicBezTo>
                  <a:cubicBezTo>
                    <a:pt x="1039" y="1191"/>
                    <a:pt x="1562" y="784"/>
                    <a:pt x="1580" y="747"/>
                  </a:cubicBezTo>
                  <a:lnTo>
                    <a:pt x="1571" y="737"/>
                  </a:lnTo>
                  <a:cubicBezTo>
                    <a:pt x="1512" y="747"/>
                    <a:pt x="1453" y="786"/>
                    <a:pt x="1384" y="806"/>
                  </a:cubicBezTo>
                  <a:cubicBezTo>
                    <a:pt x="1629" y="541"/>
                    <a:pt x="2061" y="639"/>
                    <a:pt x="2307" y="364"/>
                  </a:cubicBezTo>
                  <a:lnTo>
                    <a:pt x="2257" y="364"/>
                  </a:lnTo>
                  <a:lnTo>
                    <a:pt x="2257" y="354"/>
                  </a:lnTo>
                  <a:cubicBezTo>
                    <a:pt x="2189" y="354"/>
                    <a:pt x="2120" y="413"/>
                    <a:pt x="2051" y="443"/>
                  </a:cubicBezTo>
                  <a:cubicBezTo>
                    <a:pt x="2071" y="393"/>
                    <a:pt x="2591" y="197"/>
                    <a:pt x="2591" y="197"/>
                  </a:cubicBezTo>
                  <a:cubicBezTo>
                    <a:pt x="2738" y="148"/>
                    <a:pt x="2807" y="99"/>
                    <a:pt x="2817" y="99"/>
                  </a:cubicBezTo>
                  <a:lnTo>
                    <a:pt x="2797" y="99"/>
                  </a:lnTo>
                  <a:cubicBezTo>
                    <a:pt x="2846" y="50"/>
                    <a:pt x="2935" y="60"/>
                    <a:pt x="2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553;p52">
              <a:extLst>
                <a:ext uri="{FF2B5EF4-FFF2-40B4-BE49-F238E27FC236}">
                  <a16:creationId xmlns:a16="http://schemas.microsoft.com/office/drawing/2014/main" id="{3243832E-D72B-4E30-B932-09021D5369F2}"/>
                </a:ext>
              </a:extLst>
            </p:cNvPr>
            <p:cNvSpPr/>
            <p:nvPr/>
          </p:nvSpPr>
          <p:spPr>
            <a:xfrm>
              <a:off x="4938824" y="3070071"/>
              <a:ext cx="14250" cy="13149"/>
            </a:xfrm>
            <a:custGeom>
              <a:avLst/>
              <a:gdLst/>
              <a:ahLst/>
              <a:cxnLst/>
              <a:rect l="l" t="t" r="r" b="b"/>
              <a:pathLst>
                <a:path w="246" h="227" extrusionOk="0">
                  <a:moveTo>
                    <a:pt x="246" y="1"/>
                  </a:moveTo>
                  <a:lnTo>
                    <a:pt x="246" y="1"/>
                  </a:lnTo>
                  <a:cubicBezTo>
                    <a:pt x="177" y="79"/>
                    <a:pt x="88" y="148"/>
                    <a:pt x="0" y="227"/>
                  </a:cubicBezTo>
                  <a:cubicBezTo>
                    <a:pt x="30" y="217"/>
                    <a:pt x="79" y="187"/>
                    <a:pt x="128" y="148"/>
                  </a:cubicBezTo>
                  <a:lnTo>
                    <a:pt x="187" y="89"/>
                  </a:lnTo>
                  <a:cubicBezTo>
                    <a:pt x="216" y="69"/>
                    <a:pt x="226" y="40"/>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554;p52">
              <a:extLst>
                <a:ext uri="{FF2B5EF4-FFF2-40B4-BE49-F238E27FC236}">
                  <a16:creationId xmlns:a16="http://schemas.microsoft.com/office/drawing/2014/main" id="{B589B2E0-7DC8-4F24-8876-F37207762DD0}"/>
                </a:ext>
              </a:extLst>
            </p:cNvPr>
            <p:cNvSpPr/>
            <p:nvPr/>
          </p:nvSpPr>
          <p:spPr>
            <a:xfrm>
              <a:off x="4972365" y="2980864"/>
              <a:ext cx="68239" cy="72232"/>
            </a:xfrm>
            <a:custGeom>
              <a:avLst/>
              <a:gdLst/>
              <a:ahLst/>
              <a:cxnLst/>
              <a:rect l="l" t="t" r="r" b="b"/>
              <a:pathLst>
                <a:path w="1178" h="1247" extrusionOk="0">
                  <a:moveTo>
                    <a:pt x="1168" y="0"/>
                  </a:moveTo>
                  <a:cubicBezTo>
                    <a:pt x="795" y="442"/>
                    <a:pt x="422" y="854"/>
                    <a:pt x="0" y="1246"/>
                  </a:cubicBezTo>
                  <a:cubicBezTo>
                    <a:pt x="393" y="991"/>
                    <a:pt x="942" y="432"/>
                    <a:pt x="942" y="432"/>
                  </a:cubicBezTo>
                  <a:cubicBezTo>
                    <a:pt x="1089" y="265"/>
                    <a:pt x="1178" y="108"/>
                    <a:pt x="1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555;p52">
              <a:extLst>
                <a:ext uri="{FF2B5EF4-FFF2-40B4-BE49-F238E27FC236}">
                  <a16:creationId xmlns:a16="http://schemas.microsoft.com/office/drawing/2014/main" id="{BE9EB506-82EE-45C8-8931-A1F2E9A362D0}"/>
                </a:ext>
              </a:extLst>
            </p:cNvPr>
            <p:cNvSpPr/>
            <p:nvPr/>
          </p:nvSpPr>
          <p:spPr>
            <a:xfrm>
              <a:off x="4563047" y="2028083"/>
              <a:ext cx="700981" cy="1190359"/>
            </a:xfrm>
            <a:custGeom>
              <a:avLst/>
              <a:gdLst/>
              <a:ahLst/>
              <a:cxnLst/>
              <a:rect l="l" t="t" r="r" b="b"/>
              <a:pathLst>
                <a:path w="12101" h="20550" extrusionOk="0">
                  <a:moveTo>
                    <a:pt x="7096" y="403"/>
                  </a:moveTo>
                  <a:cubicBezTo>
                    <a:pt x="7117" y="418"/>
                    <a:pt x="7139" y="433"/>
                    <a:pt x="7161" y="448"/>
                  </a:cubicBezTo>
                  <a:lnTo>
                    <a:pt x="7161" y="448"/>
                  </a:lnTo>
                  <a:cubicBezTo>
                    <a:pt x="7136" y="427"/>
                    <a:pt x="7124" y="418"/>
                    <a:pt x="7105" y="403"/>
                  </a:cubicBezTo>
                  <a:close/>
                  <a:moveTo>
                    <a:pt x="8980" y="7910"/>
                  </a:moveTo>
                  <a:lnTo>
                    <a:pt x="8980" y="7959"/>
                  </a:ln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8314" y="8132"/>
                  </a:moveTo>
                  <a:cubicBezTo>
                    <a:pt x="8351" y="8132"/>
                    <a:pt x="8385" y="8150"/>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5" y="8720"/>
                    <a:pt x="8563" y="8756"/>
                    <a:pt x="8607" y="8756"/>
                  </a:cubicBezTo>
                  <a:cubicBezTo>
                    <a:pt x="8614" y="8756"/>
                    <a:pt x="8620" y="8755"/>
                    <a:pt x="8627" y="8754"/>
                  </a:cubicBezTo>
                  <a:cubicBezTo>
                    <a:pt x="8685" y="8744"/>
                    <a:pt x="8715" y="8705"/>
                    <a:pt x="8872" y="8421"/>
                  </a:cubicBezTo>
                  <a:cubicBezTo>
                    <a:pt x="8970" y="8548"/>
                    <a:pt x="9117" y="8607"/>
                    <a:pt x="9215" y="8744"/>
                  </a:cubicBezTo>
                  <a:cubicBezTo>
                    <a:pt x="9235" y="8764"/>
                    <a:pt x="9363" y="8950"/>
                    <a:pt x="9372" y="9147"/>
                  </a:cubicBezTo>
                  <a:cubicBezTo>
                    <a:pt x="9312" y="9191"/>
                    <a:pt x="9252" y="9209"/>
                    <a:pt x="9189" y="9209"/>
                  </a:cubicBezTo>
                  <a:cubicBezTo>
                    <a:pt x="9100" y="9209"/>
                    <a:pt x="9003" y="9173"/>
                    <a:pt x="8882" y="9127"/>
                  </a:cubicBezTo>
                  <a:cubicBezTo>
                    <a:pt x="8764" y="9078"/>
                    <a:pt x="8695" y="9058"/>
                    <a:pt x="8607" y="9049"/>
                  </a:cubicBezTo>
                  <a:cubicBezTo>
                    <a:pt x="8597" y="9049"/>
                    <a:pt x="8587" y="9049"/>
                    <a:pt x="8578" y="9049"/>
                  </a:cubicBezTo>
                  <a:cubicBezTo>
                    <a:pt x="8481" y="9049"/>
                    <a:pt x="8395" y="9057"/>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10" y="8164"/>
                    <a:pt x="8265" y="8132"/>
                    <a:pt x="8314" y="8132"/>
                  </a:cubicBezTo>
                  <a:close/>
                  <a:moveTo>
                    <a:pt x="6379" y="0"/>
                  </a:move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lnTo>
                    <a:pt x="7547" y="1551"/>
                  </a:lnTo>
                  <a:cubicBezTo>
                    <a:pt x="7557" y="1718"/>
                    <a:pt x="7714" y="1924"/>
                    <a:pt x="8322" y="2523"/>
                  </a:cubicBezTo>
                  <a:cubicBezTo>
                    <a:pt x="8294" y="2518"/>
                    <a:pt x="8260" y="2516"/>
                    <a:pt x="8227" y="2516"/>
                  </a:cubicBezTo>
                  <a:cubicBezTo>
                    <a:pt x="8179" y="2516"/>
                    <a:pt x="8131" y="2521"/>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035" y="3636"/>
                    <a:pt x="7073" y="3622"/>
                    <a:pt x="7115" y="3622"/>
                  </a:cubicBezTo>
                  <a:cubicBezTo>
                    <a:pt x="7173" y="3622"/>
                    <a:pt x="7238" y="3648"/>
                    <a:pt x="7390" y="3710"/>
                  </a:cubicBezTo>
                  <a:cubicBezTo>
                    <a:pt x="7564" y="3266"/>
                    <a:pt x="5751" y="2669"/>
                    <a:pt x="5656" y="2669"/>
                  </a:cubicBezTo>
                  <a:cubicBezTo>
                    <a:pt x="5655" y="2669"/>
                    <a:pt x="5654" y="2669"/>
                    <a:pt x="5653" y="2670"/>
                  </a:cubicBezTo>
                  <a:cubicBezTo>
                    <a:pt x="4888" y="3121"/>
                    <a:pt x="5398" y="4338"/>
                    <a:pt x="4466" y="4691"/>
                  </a:cubicBezTo>
                  <a:cubicBezTo>
                    <a:pt x="4348" y="4976"/>
                    <a:pt x="4721" y="5741"/>
                    <a:pt x="4721" y="5751"/>
                  </a:cubicBezTo>
                  <a:cubicBezTo>
                    <a:pt x="4956" y="5663"/>
                    <a:pt x="5231" y="5506"/>
                    <a:pt x="5231" y="5506"/>
                  </a:cubicBezTo>
                  <a:cubicBezTo>
                    <a:pt x="5523" y="5915"/>
                    <a:pt x="5716" y="6189"/>
                    <a:pt x="5912" y="6189"/>
                  </a:cubicBezTo>
                  <a:cubicBezTo>
                    <a:pt x="5947" y="6189"/>
                    <a:pt x="5981" y="61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486" y="5294"/>
                    <a:pt x="6554" y="5320"/>
                    <a:pt x="6625" y="5320"/>
                  </a:cubicBezTo>
                  <a:cubicBezTo>
                    <a:pt x="6755" y="5320"/>
                    <a:pt x="6898" y="5235"/>
                    <a:pt x="7028" y="5235"/>
                  </a:cubicBezTo>
                  <a:cubicBezTo>
                    <a:pt x="7058" y="5235"/>
                    <a:pt x="7087" y="5239"/>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cubicBezTo>
                    <a:pt x="6477" y="5918"/>
                    <a:pt x="6674" y="6212"/>
                    <a:pt x="6438" y="6399"/>
                  </a:cubicBezTo>
                  <a:cubicBezTo>
                    <a:pt x="6336" y="6478"/>
                    <a:pt x="6076" y="6638"/>
                    <a:pt x="5724" y="6638"/>
                  </a:cubicBezTo>
                  <a:cubicBezTo>
                    <a:pt x="5637" y="6638"/>
                    <a:pt x="5544" y="6628"/>
                    <a:pt x="5447" y="6605"/>
                  </a:cubicBezTo>
                  <a:cubicBezTo>
                    <a:pt x="5374" y="6588"/>
                    <a:pt x="5307" y="6580"/>
                    <a:pt x="5245" y="6580"/>
                  </a:cubicBezTo>
                  <a:cubicBezTo>
                    <a:pt x="4662" y="6580"/>
                    <a:pt x="4508" y="7270"/>
                    <a:pt x="4073" y="7527"/>
                  </a:cubicBezTo>
                  <a:cubicBezTo>
                    <a:pt x="3818" y="7675"/>
                    <a:pt x="3818" y="7675"/>
                    <a:pt x="3239" y="7753"/>
                  </a:cubicBezTo>
                  <a:cubicBezTo>
                    <a:pt x="3337" y="8028"/>
                    <a:pt x="3671" y="8126"/>
                    <a:pt x="3769" y="8411"/>
                  </a:cubicBezTo>
                  <a:cubicBezTo>
                    <a:pt x="3779" y="8450"/>
                    <a:pt x="3828" y="8636"/>
                    <a:pt x="3592" y="8833"/>
                  </a:cubicBezTo>
                  <a:cubicBezTo>
                    <a:pt x="3420" y="8816"/>
                    <a:pt x="3281" y="8804"/>
                    <a:pt x="3166" y="8804"/>
                  </a:cubicBezTo>
                  <a:cubicBezTo>
                    <a:pt x="2671" y="8804"/>
                    <a:pt x="2635" y="9023"/>
                    <a:pt x="2444" y="10010"/>
                  </a:cubicBezTo>
                  <a:cubicBezTo>
                    <a:pt x="2737" y="10157"/>
                    <a:pt x="2974" y="10232"/>
                    <a:pt x="3183" y="10232"/>
                  </a:cubicBezTo>
                  <a:cubicBezTo>
                    <a:pt x="3464" y="10232"/>
                    <a:pt x="3693" y="10096"/>
                    <a:pt x="3936" y="9814"/>
                  </a:cubicBezTo>
                  <a:cubicBezTo>
                    <a:pt x="3818" y="9441"/>
                    <a:pt x="4299" y="9392"/>
                    <a:pt x="4446" y="9157"/>
                  </a:cubicBezTo>
                  <a:cubicBezTo>
                    <a:pt x="4407" y="9039"/>
                    <a:pt x="4397" y="9000"/>
                    <a:pt x="4544" y="8872"/>
                  </a:cubicBezTo>
                  <a:cubicBezTo>
                    <a:pt x="4588" y="8885"/>
                    <a:pt x="4631" y="8890"/>
                    <a:pt x="4674" y="8890"/>
                  </a:cubicBezTo>
                  <a:cubicBezTo>
                    <a:pt x="4857" y="8890"/>
                    <a:pt x="5031" y="8792"/>
                    <a:pt x="5213" y="8792"/>
                  </a:cubicBezTo>
                  <a:cubicBezTo>
                    <a:pt x="5273" y="8792"/>
                    <a:pt x="5335" y="8803"/>
                    <a:pt x="5398" y="8833"/>
                  </a:cubicBezTo>
                  <a:cubicBezTo>
                    <a:pt x="5741" y="8970"/>
                    <a:pt x="5839" y="9343"/>
                    <a:pt x="6114" y="9569"/>
                  </a:cubicBezTo>
                  <a:cubicBezTo>
                    <a:pt x="6210" y="9647"/>
                    <a:pt x="6301" y="9687"/>
                    <a:pt x="6385" y="9687"/>
                  </a:cubicBezTo>
                  <a:cubicBezTo>
                    <a:pt x="6490" y="9687"/>
                    <a:pt x="6586" y="9625"/>
                    <a:pt x="6674" y="9500"/>
                  </a:cubicBezTo>
                  <a:cubicBezTo>
                    <a:pt x="5889" y="8715"/>
                    <a:pt x="5889" y="8715"/>
                    <a:pt x="5839" y="8538"/>
                  </a:cubicBezTo>
                  <a:lnTo>
                    <a:pt x="5839" y="8538"/>
                  </a:lnTo>
                  <a:lnTo>
                    <a:pt x="6870" y="9549"/>
                  </a:lnTo>
                  <a:cubicBezTo>
                    <a:pt x="6870" y="9562"/>
                    <a:pt x="7012" y="9911"/>
                    <a:pt x="7189" y="9911"/>
                  </a:cubicBezTo>
                  <a:cubicBezTo>
                    <a:pt x="7287" y="9911"/>
                    <a:pt x="7396" y="9803"/>
                    <a:pt x="7498" y="9471"/>
                  </a:cubicBezTo>
                  <a:cubicBezTo>
                    <a:pt x="7567" y="9480"/>
                    <a:pt x="7684" y="9490"/>
                    <a:pt x="7753" y="9500"/>
                  </a:cubicBezTo>
                  <a:cubicBezTo>
                    <a:pt x="7900" y="10138"/>
                    <a:pt x="7940" y="10315"/>
                    <a:pt x="8234" y="10462"/>
                  </a:cubicBezTo>
                  <a:cubicBezTo>
                    <a:pt x="8283" y="10413"/>
                    <a:pt x="8332" y="10334"/>
                    <a:pt x="8352" y="10285"/>
                  </a:cubicBezTo>
                  <a:cubicBezTo>
                    <a:pt x="8403" y="10293"/>
                    <a:pt x="8453" y="10296"/>
                    <a:pt x="8504" y="10296"/>
                  </a:cubicBezTo>
                  <a:cubicBezTo>
                    <a:pt x="8640" y="10296"/>
                    <a:pt x="8776" y="10275"/>
                    <a:pt x="8911" y="10275"/>
                  </a:cubicBezTo>
                  <a:cubicBezTo>
                    <a:pt x="9029" y="10521"/>
                    <a:pt x="8734" y="11188"/>
                    <a:pt x="8725" y="11188"/>
                  </a:cubicBezTo>
                  <a:cubicBezTo>
                    <a:pt x="8417" y="11194"/>
                    <a:pt x="8207" y="11199"/>
                    <a:pt x="8055" y="11199"/>
                  </a:cubicBezTo>
                  <a:cubicBezTo>
                    <a:pt x="7733" y="11199"/>
                    <a:pt x="7669" y="11179"/>
                    <a:pt x="7469" y="11119"/>
                  </a:cubicBezTo>
                  <a:cubicBezTo>
                    <a:pt x="7314" y="11075"/>
                    <a:pt x="7202" y="11057"/>
                    <a:pt x="7121" y="11057"/>
                  </a:cubicBezTo>
                  <a:cubicBezTo>
                    <a:pt x="6894" y="11057"/>
                    <a:pt x="6912" y="11200"/>
                    <a:pt x="6919" y="11316"/>
                  </a:cubicBezTo>
                  <a:cubicBezTo>
                    <a:pt x="6948" y="11502"/>
                    <a:pt x="6801" y="11512"/>
                    <a:pt x="6733" y="11531"/>
                  </a:cubicBezTo>
                  <a:cubicBezTo>
                    <a:pt x="6507" y="11345"/>
                    <a:pt x="5535" y="11002"/>
                    <a:pt x="5535" y="11002"/>
                  </a:cubicBezTo>
                  <a:cubicBezTo>
                    <a:pt x="5427" y="10805"/>
                    <a:pt x="5584" y="10599"/>
                    <a:pt x="5506" y="10403"/>
                  </a:cubicBezTo>
                  <a:cubicBezTo>
                    <a:pt x="5373" y="10335"/>
                    <a:pt x="5127" y="10310"/>
                    <a:pt x="4835" y="10310"/>
                  </a:cubicBezTo>
                  <a:cubicBezTo>
                    <a:pt x="3989" y="10310"/>
                    <a:pt x="2755" y="10523"/>
                    <a:pt x="2748" y="10530"/>
                  </a:cubicBezTo>
                  <a:cubicBezTo>
                    <a:pt x="2729" y="10560"/>
                    <a:pt x="0" y="12866"/>
                    <a:pt x="491" y="14436"/>
                  </a:cubicBezTo>
                  <a:cubicBezTo>
                    <a:pt x="535" y="14577"/>
                    <a:pt x="1251" y="15936"/>
                    <a:pt x="2100" y="15936"/>
                  </a:cubicBezTo>
                  <a:cubicBezTo>
                    <a:pt x="2197" y="15936"/>
                    <a:pt x="2295" y="15918"/>
                    <a:pt x="2395" y="15879"/>
                  </a:cubicBezTo>
                  <a:cubicBezTo>
                    <a:pt x="2401" y="15879"/>
                    <a:pt x="2878" y="15705"/>
                    <a:pt x="3405" y="15705"/>
                  </a:cubicBezTo>
                  <a:cubicBezTo>
                    <a:pt x="3746" y="15705"/>
                    <a:pt x="4108" y="15777"/>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3565" y="20541"/>
                    <a:pt x="3650" y="20550"/>
                    <a:pt x="3739" y="20550"/>
                  </a:cubicBezTo>
                  <a:cubicBezTo>
                    <a:pt x="4963" y="20550"/>
                    <a:pt x="6910" y="18776"/>
                    <a:pt x="7321" y="18401"/>
                  </a:cubicBezTo>
                  <a:cubicBezTo>
                    <a:pt x="7361" y="18372"/>
                    <a:pt x="10118" y="14377"/>
                    <a:pt x="10099" y="14299"/>
                  </a:cubicBezTo>
                  <a:lnTo>
                    <a:pt x="10099" y="14299"/>
                  </a:lnTo>
                  <a:cubicBezTo>
                    <a:pt x="9551" y="14585"/>
                    <a:pt x="9446" y="14639"/>
                    <a:pt x="9421" y="14639"/>
                  </a:cubicBezTo>
                  <a:cubicBezTo>
                    <a:pt x="9415" y="14639"/>
                    <a:pt x="9413" y="14636"/>
                    <a:pt x="9412" y="14633"/>
                  </a:cubicBezTo>
                  <a:cubicBezTo>
                    <a:pt x="8734" y="13396"/>
                    <a:pt x="8793" y="11924"/>
                    <a:pt x="8793" y="11904"/>
                  </a:cubicBezTo>
                  <a:cubicBezTo>
                    <a:pt x="8833" y="11904"/>
                    <a:pt x="8882" y="11895"/>
                    <a:pt x="8921" y="11895"/>
                  </a:cubicBezTo>
                  <a:cubicBezTo>
                    <a:pt x="9618" y="12866"/>
                    <a:pt x="9510" y="13965"/>
                    <a:pt x="9510" y="13985"/>
                  </a:cubicBezTo>
                  <a:cubicBezTo>
                    <a:pt x="9587" y="14035"/>
                    <a:pt x="9663" y="14058"/>
                    <a:pt x="9739" y="14058"/>
                  </a:cubicBezTo>
                  <a:cubicBezTo>
                    <a:pt x="10442" y="14058"/>
                    <a:pt x="11050" y="12077"/>
                    <a:pt x="11050" y="12042"/>
                  </a:cubicBezTo>
                  <a:cubicBezTo>
                    <a:pt x="11041" y="12002"/>
                    <a:pt x="11021" y="11973"/>
                    <a:pt x="11001" y="11944"/>
                  </a:cubicBezTo>
                  <a:cubicBezTo>
                    <a:pt x="10707" y="12071"/>
                    <a:pt x="10707" y="12071"/>
                    <a:pt x="10599" y="12091"/>
                  </a:cubicBezTo>
                  <a:cubicBezTo>
                    <a:pt x="10589" y="12071"/>
                    <a:pt x="9647" y="9775"/>
                    <a:pt x="9991" y="9490"/>
                  </a:cubicBezTo>
                  <a:lnTo>
                    <a:pt x="9991" y="9490"/>
                  </a:lnTo>
                  <a:cubicBezTo>
                    <a:pt x="10050" y="9520"/>
                    <a:pt x="10118" y="9549"/>
                    <a:pt x="10187" y="9569"/>
                  </a:cubicBezTo>
                  <a:cubicBezTo>
                    <a:pt x="10629" y="8931"/>
                    <a:pt x="9323" y="8106"/>
                    <a:pt x="10108" y="7704"/>
                  </a:cubicBezTo>
                  <a:lnTo>
                    <a:pt x="10108" y="7704"/>
                  </a:ln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316" y="11432"/>
                    <a:pt x="11340" y="11424"/>
                    <a:pt x="11361" y="11424"/>
                  </a:cubicBezTo>
                  <a:cubicBezTo>
                    <a:pt x="11433" y="11424"/>
                    <a:pt x="11469" y="11529"/>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ubicBezTo>
                    <a:pt x="7558" y="725"/>
                    <a:pt x="7357" y="582"/>
                    <a:pt x="7161" y="448"/>
                  </a:cubicBezTo>
                  <a:lnTo>
                    <a:pt x="7161" y="448"/>
                  </a:lnTo>
                  <a:cubicBezTo>
                    <a:pt x="7201" y="480"/>
                    <a:pt x="7276" y="541"/>
                    <a:pt x="7469" y="697"/>
                  </a:cubicBezTo>
                  <a:cubicBezTo>
                    <a:pt x="7076" y="501"/>
                    <a:pt x="6782" y="157"/>
                    <a:pt x="6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556;p52">
              <a:extLst>
                <a:ext uri="{FF2B5EF4-FFF2-40B4-BE49-F238E27FC236}">
                  <a16:creationId xmlns:a16="http://schemas.microsoft.com/office/drawing/2014/main" id="{0DD6DB90-5372-4519-B63A-ABF9B8F73229}"/>
                </a:ext>
              </a:extLst>
            </p:cNvPr>
            <p:cNvSpPr/>
            <p:nvPr/>
          </p:nvSpPr>
          <p:spPr>
            <a:xfrm>
              <a:off x="3804135" y="1971256"/>
              <a:ext cx="648093" cy="1265430"/>
            </a:xfrm>
            <a:custGeom>
              <a:avLst/>
              <a:gdLst/>
              <a:ahLst/>
              <a:cxnLst/>
              <a:rect l="l" t="t" r="r" b="b"/>
              <a:pathLst>
                <a:path w="11188" h="21846" extrusionOk="0">
                  <a:moveTo>
                    <a:pt x="9559" y="0"/>
                  </a:moveTo>
                  <a:lnTo>
                    <a:pt x="9559" y="0"/>
                  </a:lnTo>
                  <a:cubicBezTo>
                    <a:pt x="9559" y="0"/>
                    <a:pt x="9559" y="0"/>
                    <a:pt x="9559" y="0"/>
                  </a:cubicBezTo>
                  <a:lnTo>
                    <a:pt x="9559" y="0"/>
                  </a:lnTo>
                  <a:cubicBezTo>
                    <a:pt x="9559" y="0"/>
                    <a:pt x="9559" y="0"/>
                    <a:pt x="9559" y="0"/>
                  </a:cubicBezTo>
                  <a:close/>
                  <a:moveTo>
                    <a:pt x="9559" y="0"/>
                  </a:moveTo>
                  <a:cubicBezTo>
                    <a:pt x="9343" y="69"/>
                    <a:pt x="9048" y="196"/>
                    <a:pt x="8842" y="275"/>
                  </a:cubicBezTo>
                  <a:cubicBezTo>
                    <a:pt x="8087" y="638"/>
                    <a:pt x="7969" y="707"/>
                    <a:pt x="7105" y="1237"/>
                  </a:cubicBezTo>
                  <a:lnTo>
                    <a:pt x="6742" y="1482"/>
                  </a:lnTo>
                  <a:lnTo>
                    <a:pt x="6664" y="1541"/>
                  </a:lnTo>
                  <a:cubicBezTo>
                    <a:pt x="4524" y="3199"/>
                    <a:pt x="0" y="7684"/>
                    <a:pt x="4230" y="13553"/>
                  </a:cubicBezTo>
                  <a:cubicBezTo>
                    <a:pt x="4233" y="13553"/>
                    <a:pt x="4236" y="13552"/>
                    <a:pt x="4239" y="13552"/>
                  </a:cubicBezTo>
                  <a:cubicBezTo>
                    <a:pt x="4432" y="13552"/>
                    <a:pt x="4602" y="13855"/>
                    <a:pt x="4554" y="14377"/>
                  </a:cubicBezTo>
                  <a:cubicBezTo>
                    <a:pt x="4436" y="14475"/>
                    <a:pt x="4436" y="14475"/>
                    <a:pt x="4377" y="14681"/>
                  </a:cubicBezTo>
                  <a:cubicBezTo>
                    <a:pt x="4357" y="14652"/>
                    <a:pt x="4308" y="14632"/>
                    <a:pt x="4279" y="14603"/>
                  </a:cubicBezTo>
                  <a:lnTo>
                    <a:pt x="4279" y="14603"/>
                  </a:lnTo>
                  <a:cubicBezTo>
                    <a:pt x="4171" y="14878"/>
                    <a:pt x="4524" y="16448"/>
                    <a:pt x="5349" y="17301"/>
                  </a:cubicBezTo>
                  <a:cubicBezTo>
                    <a:pt x="6085" y="18077"/>
                    <a:pt x="6144" y="19196"/>
                    <a:pt x="6723" y="20049"/>
                  </a:cubicBezTo>
                  <a:cubicBezTo>
                    <a:pt x="6909" y="20324"/>
                    <a:pt x="7616" y="21256"/>
                    <a:pt x="9176" y="21845"/>
                  </a:cubicBezTo>
                  <a:cubicBezTo>
                    <a:pt x="8636" y="21610"/>
                    <a:pt x="8047" y="21345"/>
                    <a:pt x="7753" y="20726"/>
                  </a:cubicBezTo>
                  <a:cubicBezTo>
                    <a:pt x="7792" y="20726"/>
                    <a:pt x="7831" y="20717"/>
                    <a:pt x="7861" y="20717"/>
                  </a:cubicBezTo>
                  <a:cubicBezTo>
                    <a:pt x="7851" y="20677"/>
                    <a:pt x="7831" y="20638"/>
                    <a:pt x="7812" y="20609"/>
                  </a:cubicBezTo>
                  <a:lnTo>
                    <a:pt x="7812" y="20609"/>
                  </a:lnTo>
                  <a:cubicBezTo>
                    <a:pt x="7890" y="20618"/>
                    <a:pt x="7969" y="20618"/>
                    <a:pt x="8047" y="20628"/>
                  </a:cubicBezTo>
                  <a:cubicBezTo>
                    <a:pt x="8077" y="20609"/>
                    <a:pt x="8106" y="20579"/>
                    <a:pt x="8136" y="20560"/>
                  </a:cubicBezTo>
                  <a:cubicBezTo>
                    <a:pt x="8096" y="20491"/>
                    <a:pt x="8057" y="20412"/>
                    <a:pt x="8038" y="20344"/>
                  </a:cubicBezTo>
                  <a:lnTo>
                    <a:pt x="8038" y="20344"/>
                  </a:lnTo>
                  <a:cubicBezTo>
                    <a:pt x="8106" y="20363"/>
                    <a:pt x="8204" y="20373"/>
                    <a:pt x="8283" y="20373"/>
                  </a:cubicBezTo>
                  <a:cubicBezTo>
                    <a:pt x="8488" y="19537"/>
                    <a:pt x="8789" y="19457"/>
                    <a:pt x="8993" y="19457"/>
                  </a:cubicBezTo>
                  <a:cubicBezTo>
                    <a:pt x="9024" y="19457"/>
                    <a:pt x="9052" y="19459"/>
                    <a:pt x="9078" y="19460"/>
                  </a:cubicBezTo>
                  <a:cubicBezTo>
                    <a:pt x="9119" y="19466"/>
                    <a:pt x="9155" y="19468"/>
                    <a:pt x="9188" y="19468"/>
                  </a:cubicBezTo>
                  <a:cubicBezTo>
                    <a:pt x="9337" y="19468"/>
                    <a:pt x="9411" y="19419"/>
                    <a:pt x="9451" y="19362"/>
                  </a:cubicBezTo>
                  <a:cubicBezTo>
                    <a:pt x="9470" y="19333"/>
                    <a:pt x="9500" y="19264"/>
                    <a:pt x="9519" y="19235"/>
                  </a:cubicBezTo>
                  <a:cubicBezTo>
                    <a:pt x="9657" y="18970"/>
                    <a:pt x="9568" y="18666"/>
                    <a:pt x="9716" y="18410"/>
                  </a:cubicBezTo>
                  <a:cubicBezTo>
                    <a:pt x="9824" y="18204"/>
                    <a:pt x="10098" y="18204"/>
                    <a:pt x="10206" y="18008"/>
                  </a:cubicBezTo>
                  <a:cubicBezTo>
                    <a:pt x="10216" y="17969"/>
                    <a:pt x="10246" y="17930"/>
                    <a:pt x="10255" y="17890"/>
                  </a:cubicBezTo>
                  <a:cubicBezTo>
                    <a:pt x="10324" y="17684"/>
                    <a:pt x="10206" y="17517"/>
                    <a:pt x="10118" y="17390"/>
                  </a:cubicBezTo>
                  <a:cubicBezTo>
                    <a:pt x="9608" y="17390"/>
                    <a:pt x="9323" y="16909"/>
                    <a:pt x="8882" y="16762"/>
                  </a:cubicBezTo>
                  <a:cubicBezTo>
                    <a:pt x="8361" y="15604"/>
                    <a:pt x="5496" y="13366"/>
                    <a:pt x="4829" y="13209"/>
                  </a:cubicBezTo>
                  <a:cubicBezTo>
                    <a:pt x="4730" y="13307"/>
                    <a:pt x="4730" y="13307"/>
                    <a:pt x="4730" y="13543"/>
                  </a:cubicBezTo>
                  <a:cubicBezTo>
                    <a:pt x="4701" y="13543"/>
                    <a:pt x="4662" y="13553"/>
                    <a:pt x="4622" y="13553"/>
                  </a:cubicBezTo>
                  <a:cubicBezTo>
                    <a:pt x="3896" y="12876"/>
                    <a:pt x="3896" y="12876"/>
                    <a:pt x="3935" y="12630"/>
                  </a:cubicBezTo>
                  <a:cubicBezTo>
                    <a:pt x="4034" y="11953"/>
                    <a:pt x="4034" y="11953"/>
                    <a:pt x="3533" y="11649"/>
                  </a:cubicBezTo>
                  <a:cubicBezTo>
                    <a:pt x="3553" y="11511"/>
                    <a:pt x="3553" y="11511"/>
                    <a:pt x="3749" y="11148"/>
                  </a:cubicBezTo>
                  <a:cubicBezTo>
                    <a:pt x="3883" y="10881"/>
                    <a:pt x="3940" y="10766"/>
                    <a:pt x="3821" y="10766"/>
                  </a:cubicBezTo>
                  <a:cubicBezTo>
                    <a:pt x="3729" y="10766"/>
                    <a:pt x="3534" y="10833"/>
                    <a:pt x="3190" y="10952"/>
                  </a:cubicBezTo>
                  <a:cubicBezTo>
                    <a:pt x="3131" y="10893"/>
                    <a:pt x="3052" y="10795"/>
                    <a:pt x="3033" y="10717"/>
                  </a:cubicBezTo>
                  <a:cubicBezTo>
                    <a:pt x="2768" y="9941"/>
                    <a:pt x="3494" y="8852"/>
                    <a:pt x="3671" y="8813"/>
                  </a:cubicBezTo>
                  <a:cubicBezTo>
                    <a:pt x="3716" y="8805"/>
                    <a:pt x="3759" y="8801"/>
                    <a:pt x="3797" y="8801"/>
                  </a:cubicBezTo>
                  <a:cubicBezTo>
                    <a:pt x="4503" y="8801"/>
                    <a:pt x="4067" y="10097"/>
                    <a:pt x="4672" y="10422"/>
                  </a:cubicBezTo>
                  <a:cubicBezTo>
                    <a:pt x="4760" y="10314"/>
                    <a:pt x="4779" y="10304"/>
                    <a:pt x="4809" y="9981"/>
                  </a:cubicBezTo>
                  <a:cubicBezTo>
                    <a:pt x="4858" y="9323"/>
                    <a:pt x="4868" y="9245"/>
                    <a:pt x="5957" y="8204"/>
                  </a:cubicBezTo>
                  <a:cubicBezTo>
                    <a:pt x="6516" y="7684"/>
                    <a:pt x="7370" y="7861"/>
                    <a:pt x="7920" y="7331"/>
                  </a:cubicBezTo>
                  <a:cubicBezTo>
                    <a:pt x="8528" y="6752"/>
                    <a:pt x="8136" y="6752"/>
                    <a:pt x="7527" y="6752"/>
                  </a:cubicBezTo>
                  <a:cubicBezTo>
                    <a:pt x="7649" y="6587"/>
                    <a:pt x="7916" y="6433"/>
                    <a:pt x="8148" y="6433"/>
                  </a:cubicBezTo>
                  <a:cubicBezTo>
                    <a:pt x="8288" y="6433"/>
                    <a:pt x="8415" y="6490"/>
                    <a:pt x="8489" y="6634"/>
                  </a:cubicBezTo>
                  <a:cubicBezTo>
                    <a:pt x="8579" y="6646"/>
                    <a:pt x="8700" y="6661"/>
                    <a:pt x="8828" y="6661"/>
                  </a:cubicBezTo>
                  <a:cubicBezTo>
                    <a:pt x="9342" y="6661"/>
                    <a:pt x="9979" y="6415"/>
                    <a:pt x="9264" y="4711"/>
                  </a:cubicBezTo>
                  <a:lnTo>
                    <a:pt x="9264" y="4711"/>
                  </a:lnTo>
                  <a:cubicBezTo>
                    <a:pt x="9147" y="4730"/>
                    <a:pt x="9039" y="4789"/>
                    <a:pt x="8931" y="4828"/>
                  </a:cubicBezTo>
                  <a:cubicBezTo>
                    <a:pt x="8901" y="4809"/>
                    <a:pt x="8852" y="4779"/>
                    <a:pt x="8832" y="4769"/>
                  </a:cubicBezTo>
                  <a:cubicBezTo>
                    <a:pt x="8924" y="4070"/>
                    <a:pt x="8871" y="3819"/>
                    <a:pt x="8691" y="3819"/>
                  </a:cubicBezTo>
                  <a:cubicBezTo>
                    <a:pt x="8543" y="3819"/>
                    <a:pt x="8309" y="3989"/>
                    <a:pt x="7998" y="4220"/>
                  </a:cubicBezTo>
                  <a:cubicBezTo>
                    <a:pt x="7890" y="4289"/>
                    <a:pt x="7890" y="4465"/>
                    <a:pt x="7890" y="4534"/>
                  </a:cubicBezTo>
                  <a:lnTo>
                    <a:pt x="6968" y="5594"/>
                  </a:lnTo>
                  <a:cubicBezTo>
                    <a:pt x="6929" y="5613"/>
                    <a:pt x="6880" y="5613"/>
                    <a:pt x="6840" y="5623"/>
                  </a:cubicBezTo>
                  <a:cubicBezTo>
                    <a:pt x="6772" y="5319"/>
                    <a:pt x="7125" y="5034"/>
                    <a:pt x="6889" y="4720"/>
                  </a:cubicBezTo>
                  <a:cubicBezTo>
                    <a:pt x="5898" y="3386"/>
                    <a:pt x="8646" y="2679"/>
                    <a:pt x="8832" y="2679"/>
                  </a:cubicBezTo>
                  <a:cubicBezTo>
                    <a:pt x="8842" y="2718"/>
                    <a:pt x="8842" y="2758"/>
                    <a:pt x="8842" y="2797"/>
                  </a:cubicBezTo>
                  <a:cubicBezTo>
                    <a:pt x="9216" y="2729"/>
                    <a:pt x="9391" y="2249"/>
                    <a:pt x="9782" y="2249"/>
                  </a:cubicBezTo>
                  <a:cubicBezTo>
                    <a:pt x="9843" y="2249"/>
                    <a:pt x="9908" y="2260"/>
                    <a:pt x="9981" y="2287"/>
                  </a:cubicBezTo>
                  <a:cubicBezTo>
                    <a:pt x="10216" y="3072"/>
                    <a:pt x="8793" y="3543"/>
                    <a:pt x="9421" y="4298"/>
                  </a:cubicBezTo>
                  <a:cubicBezTo>
                    <a:pt x="9667" y="4249"/>
                    <a:pt x="9627" y="4151"/>
                    <a:pt x="9470" y="3847"/>
                  </a:cubicBezTo>
                  <a:cubicBezTo>
                    <a:pt x="9480" y="3827"/>
                    <a:pt x="9490" y="3778"/>
                    <a:pt x="9510" y="3749"/>
                  </a:cubicBezTo>
                  <a:cubicBezTo>
                    <a:pt x="9608" y="3876"/>
                    <a:pt x="9618" y="4033"/>
                    <a:pt x="9686" y="4171"/>
                  </a:cubicBezTo>
                  <a:cubicBezTo>
                    <a:pt x="9814" y="4053"/>
                    <a:pt x="9814" y="4053"/>
                    <a:pt x="10079" y="3543"/>
                  </a:cubicBezTo>
                  <a:cubicBezTo>
                    <a:pt x="10098" y="3602"/>
                    <a:pt x="10157" y="3690"/>
                    <a:pt x="10206" y="3729"/>
                  </a:cubicBezTo>
                  <a:cubicBezTo>
                    <a:pt x="10452" y="3582"/>
                    <a:pt x="11188" y="3121"/>
                    <a:pt x="10471" y="2826"/>
                  </a:cubicBezTo>
                  <a:cubicBezTo>
                    <a:pt x="10707" y="2571"/>
                    <a:pt x="10589" y="2208"/>
                    <a:pt x="10746" y="1924"/>
                  </a:cubicBezTo>
                  <a:cubicBezTo>
                    <a:pt x="10609" y="1894"/>
                    <a:pt x="10589" y="1894"/>
                    <a:pt x="10422" y="1816"/>
                  </a:cubicBezTo>
                  <a:cubicBezTo>
                    <a:pt x="10609" y="1570"/>
                    <a:pt x="10609" y="1570"/>
                    <a:pt x="10619" y="1502"/>
                  </a:cubicBezTo>
                  <a:lnTo>
                    <a:pt x="10619" y="1502"/>
                  </a:lnTo>
                  <a:cubicBezTo>
                    <a:pt x="10550" y="1531"/>
                    <a:pt x="10462" y="1551"/>
                    <a:pt x="10393" y="1570"/>
                  </a:cubicBezTo>
                  <a:lnTo>
                    <a:pt x="10471" y="1482"/>
                  </a:lnTo>
                  <a:cubicBezTo>
                    <a:pt x="10462" y="1443"/>
                    <a:pt x="10462" y="1403"/>
                    <a:pt x="10452" y="1374"/>
                  </a:cubicBezTo>
                  <a:cubicBezTo>
                    <a:pt x="10167" y="1394"/>
                    <a:pt x="9775" y="1531"/>
                    <a:pt x="9510" y="1874"/>
                  </a:cubicBezTo>
                  <a:cubicBezTo>
                    <a:pt x="9529" y="1914"/>
                    <a:pt x="9539" y="1943"/>
                    <a:pt x="9559" y="1982"/>
                  </a:cubicBezTo>
                  <a:cubicBezTo>
                    <a:pt x="9431" y="2169"/>
                    <a:pt x="9431" y="2169"/>
                    <a:pt x="8882" y="2424"/>
                  </a:cubicBezTo>
                  <a:cubicBezTo>
                    <a:pt x="8950" y="2277"/>
                    <a:pt x="9127" y="2218"/>
                    <a:pt x="9215" y="2081"/>
                  </a:cubicBezTo>
                  <a:cubicBezTo>
                    <a:pt x="9186" y="2061"/>
                    <a:pt x="9166" y="2012"/>
                    <a:pt x="9147" y="1982"/>
                  </a:cubicBezTo>
                  <a:cubicBezTo>
                    <a:pt x="9461" y="1590"/>
                    <a:pt x="9981" y="1541"/>
                    <a:pt x="10314" y="1207"/>
                  </a:cubicBezTo>
                  <a:cubicBezTo>
                    <a:pt x="10295" y="1188"/>
                    <a:pt x="10265" y="1148"/>
                    <a:pt x="10246" y="1129"/>
                  </a:cubicBezTo>
                  <a:cubicBezTo>
                    <a:pt x="10158" y="1102"/>
                    <a:pt x="10079" y="1090"/>
                    <a:pt x="10006" y="1090"/>
                  </a:cubicBezTo>
                  <a:cubicBezTo>
                    <a:pt x="9439" y="1090"/>
                    <a:pt x="9260" y="1816"/>
                    <a:pt x="8774" y="1973"/>
                  </a:cubicBezTo>
                  <a:cubicBezTo>
                    <a:pt x="8931" y="1825"/>
                    <a:pt x="8931" y="1825"/>
                    <a:pt x="8950" y="1678"/>
                  </a:cubicBezTo>
                  <a:cubicBezTo>
                    <a:pt x="8734" y="1678"/>
                    <a:pt x="8626" y="1884"/>
                    <a:pt x="8430" y="1933"/>
                  </a:cubicBezTo>
                  <a:cubicBezTo>
                    <a:pt x="8361" y="1914"/>
                    <a:pt x="8283" y="1874"/>
                    <a:pt x="8204" y="1874"/>
                  </a:cubicBezTo>
                  <a:cubicBezTo>
                    <a:pt x="8303" y="1747"/>
                    <a:pt x="8312" y="1717"/>
                    <a:pt x="8352" y="1570"/>
                  </a:cubicBezTo>
                  <a:lnTo>
                    <a:pt x="8352" y="1570"/>
                  </a:lnTo>
                  <a:cubicBezTo>
                    <a:pt x="8263" y="1580"/>
                    <a:pt x="8263" y="1580"/>
                    <a:pt x="8038" y="1688"/>
                  </a:cubicBezTo>
                  <a:cubicBezTo>
                    <a:pt x="8038" y="1649"/>
                    <a:pt x="8047" y="1600"/>
                    <a:pt x="8047" y="1570"/>
                  </a:cubicBezTo>
                  <a:lnTo>
                    <a:pt x="7959" y="1482"/>
                  </a:lnTo>
                  <a:cubicBezTo>
                    <a:pt x="7989" y="1443"/>
                    <a:pt x="8008" y="1403"/>
                    <a:pt x="8018" y="1384"/>
                  </a:cubicBezTo>
                  <a:cubicBezTo>
                    <a:pt x="8361" y="1345"/>
                    <a:pt x="8312" y="981"/>
                    <a:pt x="8509" y="815"/>
                  </a:cubicBezTo>
                  <a:lnTo>
                    <a:pt x="8509" y="815"/>
                  </a:lnTo>
                  <a:cubicBezTo>
                    <a:pt x="8479" y="834"/>
                    <a:pt x="8430" y="844"/>
                    <a:pt x="8391" y="854"/>
                  </a:cubicBezTo>
                  <a:cubicBezTo>
                    <a:pt x="8450" y="815"/>
                    <a:pt x="8538" y="766"/>
                    <a:pt x="8597" y="716"/>
                  </a:cubicBezTo>
                  <a:lnTo>
                    <a:pt x="8597" y="716"/>
                  </a:lnTo>
                  <a:cubicBezTo>
                    <a:pt x="8528" y="736"/>
                    <a:pt x="8440" y="756"/>
                    <a:pt x="8361" y="766"/>
                  </a:cubicBezTo>
                  <a:cubicBezTo>
                    <a:pt x="8332" y="756"/>
                    <a:pt x="8293" y="736"/>
                    <a:pt x="8263" y="707"/>
                  </a:cubicBezTo>
                  <a:cubicBezTo>
                    <a:pt x="8832" y="304"/>
                    <a:pt x="8832" y="304"/>
                    <a:pt x="9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557;p52">
              <a:extLst>
                <a:ext uri="{FF2B5EF4-FFF2-40B4-BE49-F238E27FC236}">
                  <a16:creationId xmlns:a16="http://schemas.microsoft.com/office/drawing/2014/main" id="{2672D972-6938-4A7B-B0B4-D07888AB765B}"/>
                </a:ext>
              </a:extLst>
            </p:cNvPr>
            <p:cNvSpPr/>
            <p:nvPr/>
          </p:nvSpPr>
          <p:spPr>
            <a:xfrm>
              <a:off x="4446496" y="2001262"/>
              <a:ext cx="258704" cy="284701"/>
            </a:xfrm>
            <a:custGeom>
              <a:avLst/>
              <a:gdLst/>
              <a:ahLst/>
              <a:cxnLst/>
              <a:rect l="l" t="t" r="r" b="b"/>
              <a:pathLst>
                <a:path w="4466" h="4915" extrusionOk="0">
                  <a:moveTo>
                    <a:pt x="3784" y="0"/>
                  </a:moveTo>
                  <a:cubicBezTo>
                    <a:pt x="3705" y="0"/>
                    <a:pt x="3629" y="55"/>
                    <a:pt x="3551" y="55"/>
                  </a:cubicBezTo>
                  <a:cubicBezTo>
                    <a:pt x="3513" y="55"/>
                    <a:pt x="3475" y="42"/>
                    <a:pt x="3435" y="2"/>
                  </a:cubicBezTo>
                  <a:cubicBezTo>
                    <a:pt x="3337" y="12"/>
                    <a:pt x="3229" y="32"/>
                    <a:pt x="3180" y="159"/>
                  </a:cubicBezTo>
                  <a:lnTo>
                    <a:pt x="3151" y="159"/>
                  </a:lnTo>
                  <a:cubicBezTo>
                    <a:pt x="3141" y="140"/>
                    <a:pt x="3141" y="140"/>
                    <a:pt x="3141" y="81"/>
                  </a:cubicBezTo>
                  <a:cubicBezTo>
                    <a:pt x="3131" y="81"/>
                    <a:pt x="3102" y="61"/>
                    <a:pt x="3092" y="61"/>
                  </a:cubicBezTo>
                  <a:cubicBezTo>
                    <a:pt x="3092" y="81"/>
                    <a:pt x="3082" y="81"/>
                    <a:pt x="3082" y="81"/>
                  </a:cubicBezTo>
                  <a:cubicBezTo>
                    <a:pt x="3082" y="91"/>
                    <a:pt x="3072" y="91"/>
                    <a:pt x="3072" y="91"/>
                  </a:cubicBezTo>
                  <a:cubicBezTo>
                    <a:pt x="3072" y="95"/>
                    <a:pt x="3067" y="95"/>
                    <a:pt x="3062" y="95"/>
                  </a:cubicBezTo>
                  <a:cubicBezTo>
                    <a:pt x="3058" y="95"/>
                    <a:pt x="3053" y="95"/>
                    <a:pt x="3053" y="100"/>
                  </a:cubicBezTo>
                  <a:cubicBezTo>
                    <a:pt x="3053" y="110"/>
                    <a:pt x="3043" y="110"/>
                    <a:pt x="3043" y="110"/>
                  </a:cubicBezTo>
                  <a:cubicBezTo>
                    <a:pt x="3043" y="130"/>
                    <a:pt x="3033" y="130"/>
                    <a:pt x="3033" y="130"/>
                  </a:cubicBezTo>
                  <a:cubicBezTo>
                    <a:pt x="3033" y="140"/>
                    <a:pt x="3023" y="140"/>
                    <a:pt x="3023" y="140"/>
                  </a:cubicBezTo>
                  <a:cubicBezTo>
                    <a:pt x="3023" y="149"/>
                    <a:pt x="3004" y="149"/>
                    <a:pt x="3004" y="149"/>
                  </a:cubicBezTo>
                  <a:cubicBezTo>
                    <a:pt x="3004" y="159"/>
                    <a:pt x="2994" y="159"/>
                    <a:pt x="2994" y="159"/>
                  </a:cubicBezTo>
                  <a:lnTo>
                    <a:pt x="2974" y="140"/>
                  </a:lnTo>
                  <a:lnTo>
                    <a:pt x="2974" y="110"/>
                  </a:lnTo>
                  <a:cubicBezTo>
                    <a:pt x="2945" y="130"/>
                    <a:pt x="2945" y="130"/>
                    <a:pt x="2886" y="149"/>
                  </a:cubicBezTo>
                  <a:cubicBezTo>
                    <a:pt x="2896" y="140"/>
                    <a:pt x="2905" y="110"/>
                    <a:pt x="2905" y="100"/>
                  </a:cubicBezTo>
                  <a:cubicBezTo>
                    <a:pt x="2904" y="100"/>
                    <a:pt x="2902" y="100"/>
                    <a:pt x="2899" y="100"/>
                  </a:cubicBezTo>
                  <a:cubicBezTo>
                    <a:pt x="2828" y="100"/>
                    <a:pt x="2317" y="198"/>
                    <a:pt x="2317" y="198"/>
                  </a:cubicBezTo>
                  <a:cubicBezTo>
                    <a:pt x="2140" y="248"/>
                    <a:pt x="1993" y="355"/>
                    <a:pt x="1816" y="424"/>
                  </a:cubicBezTo>
                  <a:cubicBezTo>
                    <a:pt x="1723" y="459"/>
                    <a:pt x="1625" y="459"/>
                    <a:pt x="1527" y="459"/>
                  </a:cubicBezTo>
                  <a:cubicBezTo>
                    <a:pt x="1428" y="459"/>
                    <a:pt x="1330" y="459"/>
                    <a:pt x="1237" y="493"/>
                  </a:cubicBezTo>
                  <a:cubicBezTo>
                    <a:pt x="1159" y="542"/>
                    <a:pt x="1159" y="542"/>
                    <a:pt x="1110" y="719"/>
                  </a:cubicBezTo>
                  <a:cubicBezTo>
                    <a:pt x="766" y="885"/>
                    <a:pt x="1237" y="1072"/>
                    <a:pt x="1237" y="1072"/>
                  </a:cubicBezTo>
                  <a:cubicBezTo>
                    <a:pt x="1532" y="1170"/>
                    <a:pt x="697" y="2799"/>
                    <a:pt x="688" y="2809"/>
                  </a:cubicBezTo>
                  <a:cubicBezTo>
                    <a:pt x="665" y="2807"/>
                    <a:pt x="637" y="2802"/>
                    <a:pt x="605" y="2802"/>
                  </a:cubicBezTo>
                  <a:cubicBezTo>
                    <a:pt x="496" y="2802"/>
                    <a:pt x="338" y="2851"/>
                    <a:pt x="187" y="3192"/>
                  </a:cubicBezTo>
                  <a:cubicBezTo>
                    <a:pt x="148" y="3280"/>
                    <a:pt x="1" y="4104"/>
                    <a:pt x="30" y="4340"/>
                  </a:cubicBezTo>
                  <a:cubicBezTo>
                    <a:pt x="49" y="4572"/>
                    <a:pt x="116" y="4632"/>
                    <a:pt x="195" y="4632"/>
                  </a:cubicBezTo>
                  <a:cubicBezTo>
                    <a:pt x="240" y="4632"/>
                    <a:pt x="288" y="4613"/>
                    <a:pt x="334" y="4595"/>
                  </a:cubicBezTo>
                  <a:lnTo>
                    <a:pt x="334" y="4595"/>
                  </a:lnTo>
                  <a:cubicBezTo>
                    <a:pt x="305" y="4742"/>
                    <a:pt x="295" y="4772"/>
                    <a:pt x="305" y="4811"/>
                  </a:cubicBezTo>
                  <a:cubicBezTo>
                    <a:pt x="331" y="4875"/>
                    <a:pt x="402" y="4914"/>
                    <a:pt x="474" y="4914"/>
                  </a:cubicBezTo>
                  <a:cubicBezTo>
                    <a:pt x="512" y="4914"/>
                    <a:pt x="549" y="4903"/>
                    <a:pt x="580" y="4880"/>
                  </a:cubicBezTo>
                  <a:lnTo>
                    <a:pt x="1325" y="4065"/>
                  </a:lnTo>
                  <a:cubicBezTo>
                    <a:pt x="1375" y="4006"/>
                    <a:pt x="1404" y="3947"/>
                    <a:pt x="1473" y="3771"/>
                  </a:cubicBezTo>
                  <a:cubicBezTo>
                    <a:pt x="1552" y="3776"/>
                    <a:pt x="1630" y="3788"/>
                    <a:pt x="1717" y="3788"/>
                  </a:cubicBezTo>
                  <a:cubicBezTo>
                    <a:pt x="1781" y="3788"/>
                    <a:pt x="1849" y="3782"/>
                    <a:pt x="1924" y="3761"/>
                  </a:cubicBezTo>
                  <a:cubicBezTo>
                    <a:pt x="2140" y="3702"/>
                    <a:pt x="2248" y="3476"/>
                    <a:pt x="2454" y="3417"/>
                  </a:cubicBezTo>
                  <a:cubicBezTo>
                    <a:pt x="2567" y="3382"/>
                    <a:pt x="2685" y="3381"/>
                    <a:pt x="2802" y="3381"/>
                  </a:cubicBezTo>
                  <a:cubicBezTo>
                    <a:pt x="2816" y="3381"/>
                    <a:pt x="2831" y="3381"/>
                    <a:pt x="2845" y="3381"/>
                  </a:cubicBezTo>
                  <a:cubicBezTo>
                    <a:pt x="2977" y="3381"/>
                    <a:pt x="3107" y="3378"/>
                    <a:pt x="3229" y="3329"/>
                  </a:cubicBezTo>
                  <a:cubicBezTo>
                    <a:pt x="3337" y="3290"/>
                    <a:pt x="3435" y="3211"/>
                    <a:pt x="3475" y="3172"/>
                  </a:cubicBezTo>
                  <a:cubicBezTo>
                    <a:pt x="3592" y="3054"/>
                    <a:pt x="3533" y="2995"/>
                    <a:pt x="3318" y="2986"/>
                  </a:cubicBezTo>
                  <a:cubicBezTo>
                    <a:pt x="3170" y="2986"/>
                    <a:pt x="3200" y="2887"/>
                    <a:pt x="3219" y="2878"/>
                  </a:cubicBezTo>
                  <a:cubicBezTo>
                    <a:pt x="3249" y="2809"/>
                    <a:pt x="3337" y="2838"/>
                    <a:pt x="3386" y="2789"/>
                  </a:cubicBezTo>
                  <a:cubicBezTo>
                    <a:pt x="3435" y="2740"/>
                    <a:pt x="3426" y="2652"/>
                    <a:pt x="3475" y="2603"/>
                  </a:cubicBezTo>
                  <a:cubicBezTo>
                    <a:pt x="3524" y="2564"/>
                    <a:pt x="3573" y="2534"/>
                    <a:pt x="3612" y="2495"/>
                  </a:cubicBezTo>
                  <a:cubicBezTo>
                    <a:pt x="3514" y="2426"/>
                    <a:pt x="3514" y="2426"/>
                    <a:pt x="3484" y="2387"/>
                  </a:cubicBezTo>
                  <a:cubicBezTo>
                    <a:pt x="3514" y="2387"/>
                    <a:pt x="3533" y="2387"/>
                    <a:pt x="3543" y="2397"/>
                  </a:cubicBezTo>
                  <a:cubicBezTo>
                    <a:pt x="3546" y="2398"/>
                    <a:pt x="3550" y="2398"/>
                    <a:pt x="3554" y="2398"/>
                  </a:cubicBezTo>
                  <a:cubicBezTo>
                    <a:pt x="3643" y="2398"/>
                    <a:pt x="3955" y="2210"/>
                    <a:pt x="3955" y="2210"/>
                  </a:cubicBezTo>
                  <a:cubicBezTo>
                    <a:pt x="3985" y="2181"/>
                    <a:pt x="3965" y="2102"/>
                    <a:pt x="3936" y="2004"/>
                  </a:cubicBezTo>
                  <a:cubicBezTo>
                    <a:pt x="4014" y="1886"/>
                    <a:pt x="4014" y="1886"/>
                    <a:pt x="3877" y="1671"/>
                  </a:cubicBezTo>
                  <a:cubicBezTo>
                    <a:pt x="3926" y="1612"/>
                    <a:pt x="3926" y="1612"/>
                    <a:pt x="3975" y="1612"/>
                  </a:cubicBezTo>
                  <a:cubicBezTo>
                    <a:pt x="4024" y="1671"/>
                    <a:pt x="4024" y="1759"/>
                    <a:pt x="4054" y="1837"/>
                  </a:cubicBezTo>
                  <a:cubicBezTo>
                    <a:pt x="4147" y="1400"/>
                    <a:pt x="4045" y="1307"/>
                    <a:pt x="3943" y="1307"/>
                  </a:cubicBezTo>
                  <a:cubicBezTo>
                    <a:pt x="3937" y="1307"/>
                    <a:pt x="3932" y="1307"/>
                    <a:pt x="3926" y="1307"/>
                  </a:cubicBezTo>
                  <a:cubicBezTo>
                    <a:pt x="3965" y="1209"/>
                    <a:pt x="4083" y="1160"/>
                    <a:pt x="4103" y="1052"/>
                  </a:cubicBezTo>
                  <a:lnTo>
                    <a:pt x="4073" y="1023"/>
                  </a:lnTo>
                  <a:cubicBezTo>
                    <a:pt x="4230" y="876"/>
                    <a:pt x="4230" y="876"/>
                    <a:pt x="4260" y="738"/>
                  </a:cubicBezTo>
                  <a:cubicBezTo>
                    <a:pt x="4397" y="670"/>
                    <a:pt x="4397" y="670"/>
                    <a:pt x="4427" y="620"/>
                  </a:cubicBezTo>
                  <a:cubicBezTo>
                    <a:pt x="4427" y="620"/>
                    <a:pt x="4446" y="611"/>
                    <a:pt x="4466" y="542"/>
                  </a:cubicBezTo>
                  <a:cubicBezTo>
                    <a:pt x="4433" y="509"/>
                    <a:pt x="4373" y="450"/>
                    <a:pt x="4305" y="450"/>
                  </a:cubicBezTo>
                  <a:cubicBezTo>
                    <a:pt x="4272" y="450"/>
                    <a:pt x="4236" y="464"/>
                    <a:pt x="4201" y="503"/>
                  </a:cubicBezTo>
                  <a:lnTo>
                    <a:pt x="4171" y="503"/>
                  </a:lnTo>
                  <a:cubicBezTo>
                    <a:pt x="4157" y="492"/>
                    <a:pt x="4149" y="486"/>
                    <a:pt x="4137" y="486"/>
                  </a:cubicBezTo>
                  <a:cubicBezTo>
                    <a:pt x="4117" y="486"/>
                    <a:pt x="4090" y="508"/>
                    <a:pt x="4014" y="571"/>
                  </a:cubicBezTo>
                  <a:cubicBezTo>
                    <a:pt x="4014" y="552"/>
                    <a:pt x="4005" y="552"/>
                    <a:pt x="4005" y="542"/>
                  </a:cubicBezTo>
                  <a:cubicBezTo>
                    <a:pt x="4024" y="522"/>
                    <a:pt x="4063" y="434"/>
                    <a:pt x="4014" y="385"/>
                  </a:cubicBezTo>
                  <a:lnTo>
                    <a:pt x="4014" y="385"/>
                  </a:lnTo>
                  <a:cubicBezTo>
                    <a:pt x="3906" y="444"/>
                    <a:pt x="3906" y="444"/>
                    <a:pt x="3887" y="444"/>
                  </a:cubicBezTo>
                  <a:lnTo>
                    <a:pt x="3936" y="395"/>
                  </a:lnTo>
                  <a:cubicBezTo>
                    <a:pt x="3857" y="346"/>
                    <a:pt x="3857" y="346"/>
                    <a:pt x="3838" y="326"/>
                  </a:cubicBezTo>
                  <a:lnTo>
                    <a:pt x="3838" y="326"/>
                  </a:lnTo>
                  <a:cubicBezTo>
                    <a:pt x="3887" y="333"/>
                    <a:pt x="3923" y="338"/>
                    <a:pt x="3950" y="338"/>
                  </a:cubicBezTo>
                  <a:cubicBezTo>
                    <a:pt x="4006" y="338"/>
                    <a:pt x="4027" y="316"/>
                    <a:pt x="4054" y="238"/>
                  </a:cubicBezTo>
                  <a:cubicBezTo>
                    <a:pt x="3828" y="12"/>
                    <a:pt x="3828" y="12"/>
                    <a:pt x="3808" y="2"/>
                  </a:cubicBezTo>
                  <a:cubicBezTo>
                    <a:pt x="3800" y="1"/>
                    <a:pt x="3792" y="0"/>
                    <a:pt x="3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558;p52">
              <a:extLst>
                <a:ext uri="{FF2B5EF4-FFF2-40B4-BE49-F238E27FC236}">
                  <a16:creationId xmlns:a16="http://schemas.microsoft.com/office/drawing/2014/main" id="{EAE6D722-EDE5-4411-9009-B4A203D50150}"/>
                </a:ext>
              </a:extLst>
            </p:cNvPr>
            <p:cNvSpPr/>
            <p:nvPr/>
          </p:nvSpPr>
          <p:spPr>
            <a:xfrm>
              <a:off x="4410118" y="1985506"/>
              <a:ext cx="195621" cy="69510"/>
            </a:xfrm>
            <a:custGeom>
              <a:avLst/>
              <a:gdLst/>
              <a:ahLst/>
              <a:cxnLst/>
              <a:rect l="l" t="t" r="r" b="b"/>
              <a:pathLst>
                <a:path w="3377" h="1200" extrusionOk="0">
                  <a:moveTo>
                    <a:pt x="1208" y="539"/>
                  </a:moveTo>
                  <a:cubicBezTo>
                    <a:pt x="1208" y="539"/>
                    <a:pt x="1266" y="549"/>
                    <a:pt x="1266" y="559"/>
                  </a:cubicBezTo>
                  <a:cubicBezTo>
                    <a:pt x="1276" y="559"/>
                    <a:pt x="1257" y="569"/>
                    <a:pt x="1217" y="598"/>
                  </a:cubicBezTo>
                  <a:cubicBezTo>
                    <a:pt x="1168" y="618"/>
                    <a:pt x="1119" y="637"/>
                    <a:pt x="1070" y="657"/>
                  </a:cubicBezTo>
                  <a:cubicBezTo>
                    <a:pt x="1129" y="588"/>
                    <a:pt x="1178" y="549"/>
                    <a:pt x="1178" y="549"/>
                  </a:cubicBezTo>
                  <a:lnTo>
                    <a:pt x="1208" y="539"/>
                  </a:lnTo>
                  <a:close/>
                  <a:moveTo>
                    <a:pt x="2668" y="0"/>
                  </a:moveTo>
                  <a:cubicBezTo>
                    <a:pt x="2603" y="0"/>
                    <a:pt x="2511" y="7"/>
                    <a:pt x="2395" y="29"/>
                  </a:cubicBezTo>
                  <a:cubicBezTo>
                    <a:pt x="2199" y="58"/>
                    <a:pt x="2179" y="68"/>
                    <a:pt x="2091" y="117"/>
                  </a:cubicBezTo>
                  <a:cubicBezTo>
                    <a:pt x="2020" y="153"/>
                    <a:pt x="1989" y="268"/>
                    <a:pt x="1889" y="268"/>
                  </a:cubicBezTo>
                  <a:cubicBezTo>
                    <a:pt x="1879" y="268"/>
                    <a:pt x="1867" y="267"/>
                    <a:pt x="1855" y="264"/>
                  </a:cubicBezTo>
                  <a:cubicBezTo>
                    <a:pt x="1865" y="255"/>
                    <a:pt x="1865" y="255"/>
                    <a:pt x="1953" y="215"/>
                  </a:cubicBezTo>
                  <a:lnTo>
                    <a:pt x="1944" y="206"/>
                  </a:lnTo>
                  <a:cubicBezTo>
                    <a:pt x="1914" y="206"/>
                    <a:pt x="1914" y="206"/>
                    <a:pt x="1865" y="215"/>
                  </a:cubicBezTo>
                  <a:cubicBezTo>
                    <a:pt x="1953" y="147"/>
                    <a:pt x="2071" y="107"/>
                    <a:pt x="2150" y="29"/>
                  </a:cubicBezTo>
                  <a:cubicBezTo>
                    <a:pt x="2144" y="24"/>
                    <a:pt x="2129" y="22"/>
                    <a:pt x="2107" y="22"/>
                  </a:cubicBezTo>
                  <a:cubicBezTo>
                    <a:pt x="1986" y="22"/>
                    <a:pt x="1661" y="84"/>
                    <a:pt x="1561" y="117"/>
                  </a:cubicBezTo>
                  <a:cubicBezTo>
                    <a:pt x="1561" y="117"/>
                    <a:pt x="1129" y="294"/>
                    <a:pt x="1090" y="421"/>
                  </a:cubicBezTo>
                  <a:cubicBezTo>
                    <a:pt x="1108" y="444"/>
                    <a:pt x="1118" y="456"/>
                    <a:pt x="1151" y="456"/>
                  </a:cubicBezTo>
                  <a:cubicBezTo>
                    <a:pt x="1191" y="456"/>
                    <a:pt x="1264" y="439"/>
                    <a:pt x="1424" y="402"/>
                  </a:cubicBezTo>
                  <a:lnTo>
                    <a:pt x="1424" y="402"/>
                  </a:lnTo>
                  <a:cubicBezTo>
                    <a:pt x="1365" y="451"/>
                    <a:pt x="1247" y="490"/>
                    <a:pt x="1159" y="510"/>
                  </a:cubicBezTo>
                  <a:cubicBezTo>
                    <a:pt x="1070" y="539"/>
                    <a:pt x="1011" y="618"/>
                    <a:pt x="913" y="618"/>
                  </a:cubicBezTo>
                  <a:cubicBezTo>
                    <a:pt x="858" y="622"/>
                    <a:pt x="816" y="626"/>
                    <a:pt x="783" y="626"/>
                  </a:cubicBezTo>
                  <a:cubicBezTo>
                    <a:pt x="681" y="626"/>
                    <a:pt x="661" y="592"/>
                    <a:pt x="580" y="451"/>
                  </a:cubicBezTo>
                  <a:cubicBezTo>
                    <a:pt x="550" y="451"/>
                    <a:pt x="334" y="451"/>
                    <a:pt x="354" y="637"/>
                  </a:cubicBezTo>
                  <a:cubicBezTo>
                    <a:pt x="344" y="647"/>
                    <a:pt x="324" y="667"/>
                    <a:pt x="315" y="667"/>
                  </a:cubicBezTo>
                  <a:lnTo>
                    <a:pt x="315" y="686"/>
                  </a:lnTo>
                  <a:cubicBezTo>
                    <a:pt x="334" y="696"/>
                    <a:pt x="334" y="696"/>
                    <a:pt x="354" y="696"/>
                  </a:cubicBezTo>
                  <a:cubicBezTo>
                    <a:pt x="246" y="755"/>
                    <a:pt x="89" y="735"/>
                    <a:pt x="30" y="863"/>
                  </a:cubicBezTo>
                  <a:cubicBezTo>
                    <a:pt x="1" y="912"/>
                    <a:pt x="128" y="1059"/>
                    <a:pt x="187" y="1079"/>
                  </a:cubicBezTo>
                  <a:cubicBezTo>
                    <a:pt x="334" y="1108"/>
                    <a:pt x="334" y="1108"/>
                    <a:pt x="344" y="1138"/>
                  </a:cubicBezTo>
                  <a:cubicBezTo>
                    <a:pt x="369" y="1179"/>
                    <a:pt x="379" y="1199"/>
                    <a:pt x="439" y="1199"/>
                  </a:cubicBezTo>
                  <a:cubicBezTo>
                    <a:pt x="451" y="1199"/>
                    <a:pt x="465" y="1198"/>
                    <a:pt x="481" y="1197"/>
                  </a:cubicBezTo>
                  <a:cubicBezTo>
                    <a:pt x="746" y="1148"/>
                    <a:pt x="815" y="981"/>
                    <a:pt x="825" y="981"/>
                  </a:cubicBezTo>
                  <a:lnTo>
                    <a:pt x="717" y="902"/>
                  </a:lnTo>
                  <a:cubicBezTo>
                    <a:pt x="693" y="889"/>
                    <a:pt x="669" y="884"/>
                    <a:pt x="645" y="884"/>
                  </a:cubicBezTo>
                  <a:cubicBezTo>
                    <a:pt x="609" y="884"/>
                    <a:pt x="574" y="894"/>
                    <a:pt x="542" y="894"/>
                  </a:cubicBezTo>
                  <a:cubicBezTo>
                    <a:pt x="535" y="894"/>
                    <a:pt x="528" y="894"/>
                    <a:pt x="521" y="892"/>
                  </a:cubicBezTo>
                  <a:cubicBezTo>
                    <a:pt x="452" y="883"/>
                    <a:pt x="501" y="785"/>
                    <a:pt x="442" y="785"/>
                  </a:cubicBezTo>
                  <a:cubicBezTo>
                    <a:pt x="442" y="785"/>
                    <a:pt x="442" y="765"/>
                    <a:pt x="432" y="765"/>
                  </a:cubicBezTo>
                  <a:cubicBezTo>
                    <a:pt x="481" y="735"/>
                    <a:pt x="481" y="735"/>
                    <a:pt x="638" y="657"/>
                  </a:cubicBezTo>
                  <a:cubicBezTo>
                    <a:pt x="648" y="735"/>
                    <a:pt x="648" y="735"/>
                    <a:pt x="678" y="765"/>
                  </a:cubicBezTo>
                  <a:lnTo>
                    <a:pt x="776" y="765"/>
                  </a:lnTo>
                  <a:lnTo>
                    <a:pt x="776" y="804"/>
                  </a:lnTo>
                  <a:cubicBezTo>
                    <a:pt x="835" y="892"/>
                    <a:pt x="992" y="814"/>
                    <a:pt x="1021" y="951"/>
                  </a:cubicBezTo>
                  <a:cubicBezTo>
                    <a:pt x="1208" y="951"/>
                    <a:pt x="1217" y="912"/>
                    <a:pt x="1306" y="716"/>
                  </a:cubicBezTo>
                  <a:cubicBezTo>
                    <a:pt x="1340" y="711"/>
                    <a:pt x="1357" y="708"/>
                    <a:pt x="1370" y="708"/>
                  </a:cubicBezTo>
                  <a:cubicBezTo>
                    <a:pt x="1382" y="708"/>
                    <a:pt x="1389" y="711"/>
                    <a:pt x="1404" y="716"/>
                  </a:cubicBezTo>
                  <a:lnTo>
                    <a:pt x="1365" y="785"/>
                  </a:lnTo>
                  <a:lnTo>
                    <a:pt x="1384" y="785"/>
                  </a:lnTo>
                  <a:lnTo>
                    <a:pt x="3298" y="313"/>
                  </a:lnTo>
                  <a:cubicBezTo>
                    <a:pt x="3327" y="304"/>
                    <a:pt x="3327" y="304"/>
                    <a:pt x="3347" y="274"/>
                  </a:cubicBezTo>
                  <a:lnTo>
                    <a:pt x="3367" y="264"/>
                  </a:lnTo>
                  <a:lnTo>
                    <a:pt x="3347" y="255"/>
                  </a:lnTo>
                  <a:cubicBezTo>
                    <a:pt x="3347" y="245"/>
                    <a:pt x="3367" y="215"/>
                    <a:pt x="3376" y="206"/>
                  </a:cubicBezTo>
                  <a:cubicBezTo>
                    <a:pt x="3318" y="196"/>
                    <a:pt x="3318" y="107"/>
                    <a:pt x="3268" y="98"/>
                  </a:cubicBezTo>
                  <a:cubicBezTo>
                    <a:pt x="3249" y="88"/>
                    <a:pt x="3229" y="88"/>
                    <a:pt x="3211" y="88"/>
                  </a:cubicBezTo>
                  <a:cubicBezTo>
                    <a:pt x="3192" y="88"/>
                    <a:pt x="3175" y="88"/>
                    <a:pt x="3161" y="78"/>
                  </a:cubicBezTo>
                  <a:cubicBezTo>
                    <a:pt x="3161" y="78"/>
                    <a:pt x="3161" y="68"/>
                    <a:pt x="3141" y="68"/>
                  </a:cubicBezTo>
                  <a:lnTo>
                    <a:pt x="3072" y="68"/>
                  </a:lnTo>
                  <a:lnTo>
                    <a:pt x="3072" y="58"/>
                  </a:lnTo>
                  <a:lnTo>
                    <a:pt x="3082" y="48"/>
                  </a:lnTo>
                  <a:cubicBezTo>
                    <a:pt x="3053" y="48"/>
                    <a:pt x="3053" y="48"/>
                    <a:pt x="2591" y="78"/>
                  </a:cubicBezTo>
                  <a:cubicBezTo>
                    <a:pt x="2748" y="19"/>
                    <a:pt x="2748" y="19"/>
                    <a:pt x="2788" y="9"/>
                  </a:cubicBezTo>
                  <a:cubicBezTo>
                    <a:pt x="2788" y="9"/>
                    <a:pt x="2747" y="0"/>
                    <a:pt x="2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559;p52">
              <a:extLst>
                <a:ext uri="{FF2B5EF4-FFF2-40B4-BE49-F238E27FC236}">
                  <a16:creationId xmlns:a16="http://schemas.microsoft.com/office/drawing/2014/main" id="{FFB149F9-2782-42C6-A004-D36E046DF3D3}"/>
                </a:ext>
              </a:extLst>
            </p:cNvPr>
            <p:cNvSpPr/>
            <p:nvPr/>
          </p:nvSpPr>
          <p:spPr>
            <a:xfrm>
              <a:off x="4277637" y="2011515"/>
              <a:ext cx="91062" cy="56998"/>
            </a:xfrm>
            <a:custGeom>
              <a:avLst/>
              <a:gdLst/>
              <a:ahLst/>
              <a:cxnLst/>
              <a:rect l="l" t="t" r="r" b="b"/>
              <a:pathLst>
                <a:path w="1572" h="984" extrusionOk="0">
                  <a:moveTo>
                    <a:pt x="1168" y="1"/>
                  </a:moveTo>
                  <a:cubicBezTo>
                    <a:pt x="1104" y="1"/>
                    <a:pt x="830" y="55"/>
                    <a:pt x="766" y="110"/>
                  </a:cubicBezTo>
                  <a:cubicBezTo>
                    <a:pt x="747" y="139"/>
                    <a:pt x="737" y="169"/>
                    <a:pt x="698" y="198"/>
                  </a:cubicBezTo>
                  <a:cubicBezTo>
                    <a:pt x="687" y="204"/>
                    <a:pt x="676" y="205"/>
                    <a:pt x="665" y="205"/>
                  </a:cubicBezTo>
                  <a:cubicBezTo>
                    <a:pt x="648" y="205"/>
                    <a:pt x="631" y="201"/>
                    <a:pt x="616" y="201"/>
                  </a:cubicBezTo>
                  <a:cubicBezTo>
                    <a:pt x="607" y="201"/>
                    <a:pt x="598" y="203"/>
                    <a:pt x="590" y="208"/>
                  </a:cubicBezTo>
                  <a:cubicBezTo>
                    <a:pt x="590" y="218"/>
                    <a:pt x="501" y="267"/>
                    <a:pt x="492" y="306"/>
                  </a:cubicBezTo>
                  <a:cubicBezTo>
                    <a:pt x="472" y="345"/>
                    <a:pt x="521" y="345"/>
                    <a:pt x="541" y="385"/>
                  </a:cubicBezTo>
                  <a:cubicBezTo>
                    <a:pt x="548" y="430"/>
                    <a:pt x="515" y="476"/>
                    <a:pt x="467" y="476"/>
                  </a:cubicBezTo>
                  <a:cubicBezTo>
                    <a:pt x="453" y="476"/>
                    <a:pt x="438" y="472"/>
                    <a:pt x="423" y="463"/>
                  </a:cubicBezTo>
                  <a:lnTo>
                    <a:pt x="443" y="404"/>
                  </a:lnTo>
                  <a:cubicBezTo>
                    <a:pt x="429" y="388"/>
                    <a:pt x="409" y="381"/>
                    <a:pt x="388" y="381"/>
                  </a:cubicBezTo>
                  <a:cubicBezTo>
                    <a:pt x="334" y="381"/>
                    <a:pt x="267" y="422"/>
                    <a:pt x="246" y="443"/>
                  </a:cubicBezTo>
                  <a:lnTo>
                    <a:pt x="227" y="453"/>
                  </a:lnTo>
                  <a:cubicBezTo>
                    <a:pt x="197" y="493"/>
                    <a:pt x="178" y="542"/>
                    <a:pt x="148" y="581"/>
                  </a:cubicBezTo>
                  <a:cubicBezTo>
                    <a:pt x="109" y="630"/>
                    <a:pt x="21" y="640"/>
                    <a:pt x="1" y="708"/>
                  </a:cubicBezTo>
                  <a:cubicBezTo>
                    <a:pt x="6" y="723"/>
                    <a:pt x="13" y="723"/>
                    <a:pt x="22" y="723"/>
                  </a:cubicBezTo>
                  <a:cubicBezTo>
                    <a:pt x="30" y="723"/>
                    <a:pt x="40" y="723"/>
                    <a:pt x="50" y="738"/>
                  </a:cubicBezTo>
                  <a:cubicBezTo>
                    <a:pt x="60" y="748"/>
                    <a:pt x="60" y="748"/>
                    <a:pt x="30" y="777"/>
                  </a:cubicBezTo>
                  <a:cubicBezTo>
                    <a:pt x="133" y="790"/>
                    <a:pt x="191" y="797"/>
                    <a:pt x="235" y="797"/>
                  </a:cubicBezTo>
                  <a:cubicBezTo>
                    <a:pt x="292" y="797"/>
                    <a:pt x="326" y="785"/>
                    <a:pt x="403" y="757"/>
                  </a:cubicBezTo>
                  <a:lnTo>
                    <a:pt x="403" y="757"/>
                  </a:lnTo>
                  <a:cubicBezTo>
                    <a:pt x="315" y="826"/>
                    <a:pt x="295" y="846"/>
                    <a:pt x="276" y="924"/>
                  </a:cubicBezTo>
                  <a:cubicBezTo>
                    <a:pt x="268" y="978"/>
                    <a:pt x="320" y="984"/>
                    <a:pt x="343" y="984"/>
                  </a:cubicBezTo>
                  <a:cubicBezTo>
                    <a:pt x="350" y="984"/>
                    <a:pt x="354" y="983"/>
                    <a:pt x="354" y="983"/>
                  </a:cubicBezTo>
                  <a:cubicBezTo>
                    <a:pt x="413" y="973"/>
                    <a:pt x="452" y="905"/>
                    <a:pt x="511" y="875"/>
                  </a:cubicBezTo>
                  <a:cubicBezTo>
                    <a:pt x="558" y="888"/>
                    <a:pt x="585" y="895"/>
                    <a:pt x="608" y="895"/>
                  </a:cubicBezTo>
                  <a:cubicBezTo>
                    <a:pt x="638" y="895"/>
                    <a:pt x="662" y="883"/>
                    <a:pt x="717" y="856"/>
                  </a:cubicBezTo>
                  <a:cubicBezTo>
                    <a:pt x="786" y="836"/>
                    <a:pt x="884" y="787"/>
                    <a:pt x="815" y="689"/>
                  </a:cubicBezTo>
                  <a:cubicBezTo>
                    <a:pt x="806" y="640"/>
                    <a:pt x="806" y="640"/>
                    <a:pt x="933" y="561"/>
                  </a:cubicBezTo>
                  <a:cubicBezTo>
                    <a:pt x="1051" y="502"/>
                    <a:pt x="1159" y="414"/>
                    <a:pt x="1287" y="355"/>
                  </a:cubicBezTo>
                  <a:cubicBezTo>
                    <a:pt x="1355" y="306"/>
                    <a:pt x="1453" y="316"/>
                    <a:pt x="1532" y="257"/>
                  </a:cubicBezTo>
                  <a:cubicBezTo>
                    <a:pt x="1532" y="257"/>
                    <a:pt x="1571" y="218"/>
                    <a:pt x="1542" y="188"/>
                  </a:cubicBezTo>
                  <a:cubicBezTo>
                    <a:pt x="1522" y="172"/>
                    <a:pt x="1509" y="161"/>
                    <a:pt x="1485" y="161"/>
                  </a:cubicBezTo>
                  <a:cubicBezTo>
                    <a:pt x="1436" y="161"/>
                    <a:pt x="1342" y="205"/>
                    <a:pt x="1061" y="336"/>
                  </a:cubicBezTo>
                  <a:cubicBezTo>
                    <a:pt x="1208" y="247"/>
                    <a:pt x="1277" y="198"/>
                    <a:pt x="1277" y="169"/>
                  </a:cubicBezTo>
                  <a:cubicBezTo>
                    <a:pt x="1269" y="166"/>
                    <a:pt x="1263" y="165"/>
                    <a:pt x="1257" y="165"/>
                  </a:cubicBezTo>
                  <a:cubicBezTo>
                    <a:pt x="1240" y="165"/>
                    <a:pt x="1225" y="176"/>
                    <a:pt x="1188" y="198"/>
                  </a:cubicBezTo>
                  <a:cubicBezTo>
                    <a:pt x="1139" y="218"/>
                    <a:pt x="1139" y="218"/>
                    <a:pt x="1090" y="218"/>
                  </a:cubicBezTo>
                  <a:cubicBezTo>
                    <a:pt x="1149" y="188"/>
                    <a:pt x="1198" y="120"/>
                    <a:pt x="1247" y="90"/>
                  </a:cubicBezTo>
                  <a:cubicBezTo>
                    <a:pt x="1208" y="90"/>
                    <a:pt x="1188" y="100"/>
                    <a:pt x="1149" y="100"/>
                  </a:cubicBezTo>
                  <a:cubicBezTo>
                    <a:pt x="1257" y="61"/>
                    <a:pt x="1296" y="41"/>
                    <a:pt x="1306" y="21"/>
                  </a:cubicBezTo>
                  <a:lnTo>
                    <a:pt x="1306" y="12"/>
                  </a:lnTo>
                  <a:cubicBezTo>
                    <a:pt x="1257" y="12"/>
                    <a:pt x="1228" y="12"/>
                    <a:pt x="1179" y="2"/>
                  </a:cubicBezTo>
                  <a:cubicBezTo>
                    <a:pt x="1176" y="1"/>
                    <a:pt x="1173" y="1"/>
                    <a:pt x="1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560;p52">
              <a:extLst>
                <a:ext uri="{FF2B5EF4-FFF2-40B4-BE49-F238E27FC236}">
                  <a16:creationId xmlns:a16="http://schemas.microsoft.com/office/drawing/2014/main" id="{CF124B6A-B2E1-4138-8B41-62D0D6D40BD2}"/>
                </a:ext>
              </a:extLst>
            </p:cNvPr>
            <p:cNvSpPr/>
            <p:nvPr/>
          </p:nvSpPr>
          <p:spPr>
            <a:xfrm>
              <a:off x="4766547" y="2061043"/>
              <a:ext cx="70266" cy="47093"/>
            </a:xfrm>
            <a:custGeom>
              <a:avLst/>
              <a:gdLst/>
              <a:ahLst/>
              <a:cxnLst/>
              <a:rect l="l" t="t" r="r" b="b"/>
              <a:pathLst>
                <a:path w="1213" h="813" extrusionOk="0">
                  <a:moveTo>
                    <a:pt x="207" y="1"/>
                  </a:moveTo>
                  <a:cubicBezTo>
                    <a:pt x="1" y="30"/>
                    <a:pt x="550" y="560"/>
                    <a:pt x="796" y="756"/>
                  </a:cubicBezTo>
                  <a:cubicBezTo>
                    <a:pt x="796" y="763"/>
                    <a:pt x="867" y="812"/>
                    <a:pt x="910" y="812"/>
                  </a:cubicBezTo>
                  <a:cubicBezTo>
                    <a:pt x="929" y="812"/>
                    <a:pt x="943" y="803"/>
                    <a:pt x="943" y="776"/>
                  </a:cubicBezTo>
                  <a:cubicBezTo>
                    <a:pt x="943" y="756"/>
                    <a:pt x="913" y="688"/>
                    <a:pt x="894" y="639"/>
                  </a:cubicBezTo>
                  <a:cubicBezTo>
                    <a:pt x="805" y="462"/>
                    <a:pt x="796" y="413"/>
                    <a:pt x="796" y="393"/>
                  </a:cubicBezTo>
                  <a:cubicBezTo>
                    <a:pt x="796" y="376"/>
                    <a:pt x="804" y="368"/>
                    <a:pt x="818" y="368"/>
                  </a:cubicBezTo>
                  <a:cubicBezTo>
                    <a:pt x="850" y="368"/>
                    <a:pt x="911" y="412"/>
                    <a:pt x="953" y="482"/>
                  </a:cubicBezTo>
                  <a:cubicBezTo>
                    <a:pt x="982" y="521"/>
                    <a:pt x="1011" y="570"/>
                    <a:pt x="1011" y="570"/>
                  </a:cubicBezTo>
                  <a:cubicBezTo>
                    <a:pt x="1011" y="576"/>
                    <a:pt x="1092" y="622"/>
                    <a:pt x="1147" y="622"/>
                  </a:cubicBezTo>
                  <a:cubicBezTo>
                    <a:pt x="1186" y="622"/>
                    <a:pt x="1213" y="598"/>
                    <a:pt x="1188" y="521"/>
                  </a:cubicBezTo>
                  <a:cubicBezTo>
                    <a:pt x="1178" y="482"/>
                    <a:pt x="1159" y="472"/>
                    <a:pt x="943" y="344"/>
                  </a:cubicBezTo>
                  <a:cubicBezTo>
                    <a:pt x="884" y="315"/>
                    <a:pt x="835" y="275"/>
                    <a:pt x="766" y="236"/>
                  </a:cubicBezTo>
                  <a:cubicBezTo>
                    <a:pt x="737" y="217"/>
                    <a:pt x="688" y="197"/>
                    <a:pt x="639" y="177"/>
                  </a:cubicBezTo>
                  <a:lnTo>
                    <a:pt x="599" y="138"/>
                  </a:lnTo>
                  <a:cubicBezTo>
                    <a:pt x="540" y="79"/>
                    <a:pt x="462" y="30"/>
                    <a:pt x="423" y="20"/>
                  </a:cubicBezTo>
                  <a:cubicBezTo>
                    <a:pt x="403" y="20"/>
                    <a:pt x="403" y="20"/>
                    <a:pt x="403" y="89"/>
                  </a:cubicBezTo>
                  <a:cubicBezTo>
                    <a:pt x="315" y="30"/>
                    <a:pt x="27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561;p52">
              <a:extLst>
                <a:ext uri="{FF2B5EF4-FFF2-40B4-BE49-F238E27FC236}">
                  <a16:creationId xmlns:a16="http://schemas.microsoft.com/office/drawing/2014/main" id="{5D1CC829-2DE3-41DD-B379-6C293C4F5875}"/>
                </a:ext>
              </a:extLst>
            </p:cNvPr>
            <p:cNvSpPr/>
            <p:nvPr/>
          </p:nvSpPr>
          <p:spPr>
            <a:xfrm>
              <a:off x="4741001" y="2345869"/>
              <a:ext cx="67138" cy="113707"/>
            </a:xfrm>
            <a:custGeom>
              <a:avLst/>
              <a:gdLst/>
              <a:ahLst/>
              <a:cxnLst/>
              <a:rect l="l" t="t" r="r" b="b"/>
              <a:pathLst>
                <a:path w="1159" h="1963" extrusionOk="0">
                  <a:moveTo>
                    <a:pt x="363" y="0"/>
                  </a:moveTo>
                  <a:cubicBezTo>
                    <a:pt x="324" y="0"/>
                    <a:pt x="304" y="20"/>
                    <a:pt x="255" y="40"/>
                  </a:cubicBezTo>
                  <a:cubicBezTo>
                    <a:pt x="79" y="157"/>
                    <a:pt x="49" y="275"/>
                    <a:pt x="20" y="540"/>
                  </a:cubicBezTo>
                  <a:cubicBezTo>
                    <a:pt x="0" y="756"/>
                    <a:pt x="59" y="776"/>
                    <a:pt x="177" y="805"/>
                  </a:cubicBezTo>
                  <a:cubicBezTo>
                    <a:pt x="202" y="1030"/>
                    <a:pt x="215" y="1133"/>
                    <a:pt x="274" y="1133"/>
                  </a:cubicBezTo>
                  <a:cubicBezTo>
                    <a:pt x="305" y="1133"/>
                    <a:pt x="348" y="1104"/>
                    <a:pt x="412" y="1050"/>
                  </a:cubicBezTo>
                  <a:cubicBezTo>
                    <a:pt x="451" y="1198"/>
                    <a:pt x="451" y="1198"/>
                    <a:pt x="451" y="1217"/>
                  </a:cubicBezTo>
                  <a:cubicBezTo>
                    <a:pt x="439" y="1213"/>
                    <a:pt x="417" y="1211"/>
                    <a:pt x="391" y="1211"/>
                  </a:cubicBezTo>
                  <a:cubicBezTo>
                    <a:pt x="354" y="1211"/>
                    <a:pt x="309" y="1215"/>
                    <a:pt x="275" y="1227"/>
                  </a:cubicBezTo>
                  <a:cubicBezTo>
                    <a:pt x="157" y="1276"/>
                    <a:pt x="137" y="1433"/>
                    <a:pt x="137" y="1512"/>
                  </a:cubicBezTo>
                  <a:cubicBezTo>
                    <a:pt x="137" y="1590"/>
                    <a:pt x="137" y="1590"/>
                    <a:pt x="285" y="1649"/>
                  </a:cubicBezTo>
                  <a:cubicBezTo>
                    <a:pt x="118" y="1806"/>
                    <a:pt x="118" y="1806"/>
                    <a:pt x="69" y="1914"/>
                  </a:cubicBezTo>
                  <a:cubicBezTo>
                    <a:pt x="157" y="1963"/>
                    <a:pt x="157" y="1963"/>
                    <a:pt x="177" y="1963"/>
                  </a:cubicBezTo>
                  <a:cubicBezTo>
                    <a:pt x="216" y="1963"/>
                    <a:pt x="903" y="1855"/>
                    <a:pt x="952" y="1835"/>
                  </a:cubicBezTo>
                  <a:cubicBezTo>
                    <a:pt x="1021" y="1796"/>
                    <a:pt x="1138" y="1659"/>
                    <a:pt x="1158" y="1502"/>
                  </a:cubicBezTo>
                  <a:cubicBezTo>
                    <a:pt x="1158" y="1479"/>
                    <a:pt x="1157" y="1461"/>
                    <a:pt x="1155" y="1450"/>
                  </a:cubicBezTo>
                  <a:lnTo>
                    <a:pt x="1155" y="1450"/>
                  </a:lnTo>
                  <a:cubicBezTo>
                    <a:pt x="1156" y="1451"/>
                    <a:pt x="1157" y="1452"/>
                    <a:pt x="1158" y="1453"/>
                  </a:cubicBezTo>
                  <a:cubicBezTo>
                    <a:pt x="1155" y="1440"/>
                    <a:pt x="1154" y="1435"/>
                    <a:pt x="1154" y="1435"/>
                  </a:cubicBezTo>
                  <a:lnTo>
                    <a:pt x="1154" y="1435"/>
                  </a:lnTo>
                  <a:cubicBezTo>
                    <a:pt x="1154" y="1435"/>
                    <a:pt x="1154" y="1440"/>
                    <a:pt x="1155" y="1450"/>
                  </a:cubicBezTo>
                  <a:lnTo>
                    <a:pt x="1155" y="1450"/>
                  </a:lnTo>
                  <a:cubicBezTo>
                    <a:pt x="1107" y="1393"/>
                    <a:pt x="1040" y="1373"/>
                    <a:pt x="1001" y="1325"/>
                  </a:cubicBezTo>
                  <a:cubicBezTo>
                    <a:pt x="952" y="1256"/>
                    <a:pt x="932" y="1168"/>
                    <a:pt x="883" y="1099"/>
                  </a:cubicBezTo>
                  <a:cubicBezTo>
                    <a:pt x="844" y="1050"/>
                    <a:pt x="795" y="1011"/>
                    <a:pt x="756" y="962"/>
                  </a:cubicBezTo>
                  <a:cubicBezTo>
                    <a:pt x="707" y="883"/>
                    <a:pt x="697" y="815"/>
                    <a:pt x="648" y="736"/>
                  </a:cubicBezTo>
                  <a:cubicBezTo>
                    <a:pt x="648" y="726"/>
                    <a:pt x="618" y="707"/>
                    <a:pt x="589" y="668"/>
                  </a:cubicBezTo>
                  <a:lnTo>
                    <a:pt x="510" y="589"/>
                  </a:lnTo>
                  <a:cubicBezTo>
                    <a:pt x="559" y="491"/>
                    <a:pt x="589" y="432"/>
                    <a:pt x="638" y="344"/>
                  </a:cubicBezTo>
                  <a:cubicBezTo>
                    <a:pt x="569" y="324"/>
                    <a:pt x="510" y="285"/>
                    <a:pt x="451" y="265"/>
                  </a:cubicBezTo>
                  <a:cubicBezTo>
                    <a:pt x="461" y="69"/>
                    <a:pt x="461" y="2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562;p52">
              <a:extLst>
                <a:ext uri="{FF2B5EF4-FFF2-40B4-BE49-F238E27FC236}">
                  <a16:creationId xmlns:a16="http://schemas.microsoft.com/office/drawing/2014/main" id="{C479789D-CC43-4D63-BD1D-2EFAF3E190E7}"/>
                </a:ext>
              </a:extLst>
            </p:cNvPr>
            <p:cNvSpPr/>
            <p:nvPr/>
          </p:nvSpPr>
          <p:spPr>
            <a:xfrm>
              <a:off x="4627289" y="2228162"/>
              <a:ext cx="71425" cy="48947"/>
            </a:xfrm>
            <a:custGeom>
              <a:avLst/>
              <a:gdLst/>
              <a:ahLst/>
              <a:cxnLst/>
              <a:rect l="l" t="t" r="r" b="b"/>
              <a:pathLst>
                <a:path w="1233" h="845" extrusionOk="0">
                  <a:moveTo>
                    <a:pt x="148" y="1"/>
                  </a:moveTo>
                  <a:cubicBezTo>
                    <a:pt x="0" y="40"/>
                    <a:pt x="10" y="403"/>
                    <a:pt x="10" y="423"/>
                  </a:cubicBezTo>
                  <a:cubicBezTo>
                    <a:pt x="30" y="482"/>
                    <a:pt x="108" y="521"/>
                    <a:pt x="148" y="580"/>
                  </a:cubicBezTo>
                  <a:cubicBezTo>
                    <a:pt x="177" y="629"/>
                    <a:pt x="206" y="688"/>
                    <a:pt x="246" y="737"/>
                  </a:cubicBezTo>
                  <a:lnTo>
                    <a:pt x="246" y="747"/>
                  </a:lnTo>
                  <a:cubicBezTo>
                    <a:pt x="305" y="815"/>
                    <a:pt x="393" y="796"/>
                    <a:pt x="462" y="835"/>
                  </a:cubicBezTo>
                  <a:lnTo>
                    <a:pt x="462" y="845"/>
                  </a:lnTo>
                  <a:cubicBezTo>
                    <a:pt x="1080" y="698"/>
                    <a:pt x="1178" y="472"/>
                    <a:pt x="1178" y="472"/>
                  </a:cubicBezTo>
                  <a:cubicBezTo>
                    <a:pt x="1233" y="289"/>
                    <a:pt x="997" y="157"/>
                    <a:pt x="981" y="148"/>
                  </a:cubicBezTo>
                  <a:lnTo>
                    <a:pt x="981" y="148"/>
                  </a:lnTo>
                  <a:cubicBezTo>
                    <a:pt x="982" y="148"/>
                    <a:pt x="982" y="148"/>
                    <a:pt x="982" y="148"/>
                  </a:cubicBezTo>
                  <a:cubicBezTo>
                    <a:pt x="981" y="148"/>
                    <a:pt x="981" y="148"/>
                    <a:pt x="981" y="148"/>
                  </a:cubicBezTo>
                  <a:lnTo>
                    <a:pt x="981" y="148"/>
                  </a:lnTo>
                  <a:cubicBezTo>
                    <a:pt x="981" y="148"/>
                    <a:pt x="981" y="148"/>
                    <a:pt x="981" y="148"/>
                  </a:cubicBezTo>
                  <a:lnTo>
                    <a:pt x="981" y="148"/>
                  </a:lnTo>
                  <a:cubicBezTo>
                    <a:pt x="933" y="138"/>
                    <a:pt x="893" y="138"/>
                    <a:pt x="884" y="138"/>
                  </a:cubicBezTo>
                  <a:cubicBezTo>
                    <a:pt x="844" y="138"/>
                    <a:pt x="805" y="158"/>
                    <a:pt x="766" y="177"/>
                  </a:cubicBezTo>
                  <a:cubicBezTo>
                    <a:pt x="746" y="181"/>
                    <a:pt x="727" y="182"/>
                    <a:pt x="707" y="182"/>
                  </a:cubicBezTo>
                  <a:cubicBezTo>
                    <a:pt x="668" y="182"/>
                    <a:pt x="628" y="177"/>
                    <a:pt x="589" y="177"/>
                  </a:cubicBezTo>
                  <a:cubicBezTo>
                    <a:pt x="520" y="177"/>
                    <a:pt x="471" y="197"/>
                    <a:pt x="412" y="197"/>
                  </a:cubicBezTo>
                  <a:cubicBezTo>
                    <a:pt x="393" y="197"/>
                    <a:pt x="373" y="187"/>
                    <a:pt x="363" y="177"/>
                  </a:cubicBezTo>
                  <a:cubicBezTo>
                    <a:pt x="324" y="138"/>
                    <a:pt x="324" y="89"/>
                    <a:pt x="295" y="60"/>
                  </a:cubicBezTo>
                  <a:cubicBezTo>
                    <a:pt x="295" y="60"/>
                    <a:pt x="226" y="20"/>
                    <a:pt x="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563;p52">
              <a:extLst>
                <a:ext uri="{FF2B5EF4-FFF2-40B4-BE49-F238E27FC236}">
                  <a16:creationId xmlns:a16="http://schemas.microsoft.com/office/drawing/2014/main" id="{1B0609EC-4C32-4A45-BDCF-70F36699A926}"/>
                </a:ext>
              </a:extLst>
            </p:cNvPr>
            <p:cNvSpPr/>
            <p:nvPr/>
          </p:nvSpPr>
          <p:spPr>
            <a:xfrm>
              <a:off x="4313494" y="1992515"/>
              <a:ext cx="59723" cy="24328"/>
            </a:xfrm>
            <a:custGeom>
              <a:avLst/>
              <a:gdLst/>
              <a:ahLst/>
              <a:cxnLst/>
              <a:rect l="l" t="t" r="r" b="b"/>
              <a:pathLst>
                <a:path w="1031" h="420" extrusionOk="0">
                  <a:moveTo>
                    <a:pt x="993" y="1"/>
                  </a:moveTo>
                  <a:cubicBezTo>
                    <a:pt x="985" y="1"/>
                    <a:pt x="975" y="3"/>
                    <a:pt x="962" y="6"/>
                  </a:cubicBezTo>
                  <a:cubicBezTo>
                    <a:pt x="834" y="45"/>
                    <a:pt x="717" y="94"/>
                    <a:pt x="589" y="134"/>
                  </a:cubicBezTo>
                  <a:cubicBezTo>
                    <a:pt x="412" y="183"/>
                    <a:pt x="344" y="202"/>
                    <a:pt x="236" y="242"/>
                  </a:cubicBezTo>
                  <a:cubicBezTo>
                    <a:pt x="196" y="251"/>
                    <a:pt x="187" y="291"/>
                    <a:pt x="167" y="300"/>
                  </a:cubicBezTo>
                  <a:cubicBezTo>
                    <a:pt x="118" y="340"/>
                    <a:pt x="49" y="359"/>
                    <a:pt x="0" y="399"/>
                  </a:cubicBezTo>
                  <a:lnTo>
                    <a:pt x="0" y="408"/>
                  </a:lnTo>
                  <a:cubicBezTo>
                    <a:pt x="9" y="417"/>
                    <a:pt x="16" y="420"/>
                    <a:pt x="23" y="420"/>
                  </a:cubicBezTo>
                  <a:cubicBezTo>
                    <a:pt x="39" y="420"/>
                    <a:pt x="52" y="407"/>
                    <a:pt x="69" y="407"/>
                  </a:cubicBezTo>
                  <a:cubicBezTo>
                    <a:pt x="72" y="407"/>
                    <a:pt x="75" y="407"/>
                    <a:pt x="79" y="408"/>
                  </a:cubicBezTo>
                  <a:cubicBezTo>
                    <a:pt x="82" y="414"/>
                    <a:pt x="84" y="416"/>
                    <a:pt x="90" y="416"/>
                  </a:cubicBezTo>
                  <a:cubicBezTo>
                    <a:pt x="102" y="416"/>
                    <a:pt x="127" y="403"/>
                    <a:pt x="196" y="389"/>
                  </a:cubicBezTo>
                  <a:cubicBezTo>
                    <a:pt x="461" y="300"/>
                    <a:pt x="481" y="300"/>
                    <a:pt x="726" y="300"/>
                  </a:cubicBezTo>
                  <a:cubicBezTo>
                    <a:pt x="795" y="300"/>
                    <a:pt x="962" y="192"/>
                    <a:pt x="962" y="153"/>
                  </a:cubicBezTo>
                  <a:cubicBezTo>
                    <a:pt x="913" y="114"/>
                    <a:pt x="1031" y="94"/>
                    <a:pt x="1031" y="45"/>
                  </a:cubicBezTo>
                  <a:lnTo>
                    <a:pt x="1031" y="35"/>
                  </a:lnTo>
                  <a:cubicBezTo>
                    <a:pt x="1018" y="9"/>
                    <a:pt x="1009" y="1"/>
                    <a:pt x="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564;p52">
              <a:extLst>
                <a:ext uri="{FF2B5EF4-FFF2-40B4-BE49-F238E27FC236}">
                  <a16:creationId xmlns:a16="http://schemas.microsoft.com/office/drawing/2014/main" id="{ED92DCE7-F5D2-4D41-BE3C-D66AFDDE30AE}"/>
                </a:ext>
              </a:extLst>
            </p:cNvPr>
            <p:cNvSpPr/>
            <p:nvPr/>
          </p:nvSpPr>
          <p:spPr>
            <a:xfrm>
              <a:off x="4860332" y="2005897"/>
              <a:ext cx="54104" cy="23402"/>
            </a:xfrm>
            <a:custGeom>
              <a:avLst/>
              <a:gdLst/>
              <a:ahLst/>
              <a:cxnLst/>
              <a:rect l="l" t="t" r="r" b="b"/>
              <a:pathLst>
                <a:path w="934" h="404" extrusionOk="0">
                  <a:moveTo>
                    <a:pt x="1" y="1"/>
                  </a:moveTo>
                  <a:cubicBezTo>
                    <a:pt x="30" y="58"/>
                    <a:pt x="708" y="384"/>
                    <a:pt x="826" y="384"/>
                  </a:cubicBezTo>
                  <a:cubicBezTo>
                    <a:pt x="830" y="384"/>
                    <a:pt x="833" y="384"/>
                    <a:pt x="835" y="383"/>
                  </a:cubicBezTo>
                  <a:cubicBezTo>
                    <a:pt x="864" y="383"/>
                    <a:pt x="894" y="403"/>
                    <a:pt x="933" y="403"/>
                  </a:cubicBezTo>
                  <a:cubicBezTo>
                    <a:pt x="894" y="364"/>
                    <a:pt x="707" y="275"/>
                    <a:pt x="658" y="256"/>
                  </a:cubicBezTo>
                  <a:cubicBezTo>
                    <a:pt x="570" y="217"/>
                    <a:pt x="511" y="197"/>
                    <a:pt x="521" y="168"/>
                  </a:cubicBezTo>
                  <a:cubicBezTo>
                    <a:pt x="511" y="158"/>
                    <a:pt x="501" y="158"/>
                    <a:pt x="501" y="158"/>
                  </a:cubicBezTo>
                  <a:cubicBezTo>
                    <a:pt x="482" y="153"/>
                    <a:pt x="462" y="153"/>
                    <a:pt x="444" y="153"/>
                  </a:cubicBezTo>
                  <a:cubicBezTo>
                    <a:pt x="425" y="153"/>
                    <a:pt x="408" y="153"/>
                    <a:pt x="393" y="148"/>
                  </a:cubicBezTo>
                  <a:cubicBezTo>
                    <a:pt x="325" y="138"/>
                    <a:pt x="276" y="99"/>
                    <a:pt x="217" y="69"/>
                  </a:cubicBezTo>
                  <a:cubicBezTo>
                    <a:pt x="217" y="69"/>
                    <a:pt x="158" y="50"/>
                    <a:pt x="79" y="20"/>
                  </a:cubicBezTo>
                  <a:cubicBezTo>
                    <a:pt x="21" y="1"/>
                    <a:pt x="1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565;p52">
              <a:extLst>
                <a:ext uri="{FF2B5EF4-FFF2-40B4-BE49-F238E27FC236}">
                  <a16:creationId xmlns:a16="http://schemas.microsoft.com/office/drawing/2014/main" id="{48365916-5ACD-46AE-91F5-6D9410F971B5}"/>
                </a:ext>
              </a:extLst>
            </p:cNvPr>
            <p:cNvSpPr/>
            <p:nvPr/>
          </p:nvSpPr>
          <p:spPr>
            <a:xfrm>
              <a:off x="4373160" y="1991357"/>
              <a:ext cx="51787" cy="21432"/>
            </a:xfrm>
            <a:custGeom>
              <a:avLst/>
              <a:gdLst/>
              <a:ahLst/>
              <a:cxnLst/>
              <a:rect l="l" t="t" r="r" b="b"/>
              <a:pathLst>
                <a:path w="894" h="370" extrusionOk="0">
                  <a:moveTo>
                    <a:pt x="671" y="1"/>
                  </a:moveTo>
                  <a:cubicBezTo>
                    <a:pt x="575" y="1"/>
                    <a:pt x="256" y="75"/>
                    <a:pt x="256" y="75"/>
                  </a:cubicBezTo>
                  <a:cubicBezTo>
                    <a:pt x="177" y="114"/>
                    <a:pt x="177" y="163"/>
                    <a:pt x="187" y="212"/>
                  </a:cubicBezTo>
                  <a:cubicBezTo>
                    <a:pt x="99" y="222"/>
                    <a:pt x="50" y="242"/>
                    <a:pt x="10" y="291"/>
                  </a:cubicBezTo>
                  <a:cubicBezTo>
                    <a:pt x="1" y="301"/>
                    <a:pt x="10" y="301"/>
                    <a:pt x="10" y="301"/>
                  </a:cubicBezTo>
                  <a:cubicBezTo>
                    <a:pt x="45" y="306"/>
                    <a:pt x="77" y="306"/>
                    <a:pt x="107" y="306"/>
                  </a:cubicBezTo>
                  <a:cubicBezTo>
                    <a:pt x="138" y="306"/>
                    <a:pt x="167" y="306"/>
                    <a:pt x="197" y="311"/>
                  </a:cubicBezTo>
                  <a:cubicBezTo>
                    <a:pt x="236" y="320"/>
                    <a:pt x="275" y="340"/>
                    <a:pt x="285" y="360"/>
                  </a:cubicBezTo>
                  <a:cubicBezTo>
                    <a:pt x="295" y="369"/>
                    <a:pt x="295" y="369"/>
                    <a:pt x="305" y="369"/>
                  </a:cubicBezTo>
                  <a:cubicBezTo>
                    <a:pt x="364" y="369"/>
                    <a:pt x="462" y="350"/>
                    <a:pt x="580" y="311"/>
                  </a:cubicBezTo>
                  <a:cubicBezTo>
                    <a:pt x="589" y="301"/>
                    <a:pt x="668" y="262"/>
                    <a:pt x="697" y="242"/>
                  </a:cubicBezTo>
                  <a:cubicBezTo>
                    <a:pt x="688" y="222"/>
                    <a:pt x="668" y="242"/>
                    <a:pt x="668" y="212"/>
                  </a:cubicBezTo>
                  <a:cubicBezTo>
                    <a:pt x="678" y="203"/>
                    <a:pt x="697" y="193"/>
                    <a:pt x="825" y="144"/>
                  </a:cubicBezTo>
                  <a:cubicBezTo>
                    <a:pt x="894" y="114"/>
                    <a:pt x="894" y="114"/>
                    <a:pt x="894" y="105"/>
                  </a:cubicBezTo>
                  <a:cubicBezTo>
                    <a:pt x="883" y="96"/>
                    <a:pt x="867" y="91"/>
                    <a:pt x="846" y="91"/>
                  </a:cubicBezTo>
                  <a:cubicBezTo>
                    <a:pt x="773" y="91"/>
                    <a:pt x="642" y="143"/>
                    <a:pt x="452" y="242"/>
                  </a:cubicBezTo>
                  <a:lnTo>
                    <a:pt x="442" y="212"/>
                  </a:lnTo>
                  <a:cubicBezTo>
                    <a:pt x="432" y="203"/>
                    <a:pt x="442" y="193"/>
                    <a:pt x="521" y="154"/>
                  </a:cubicBezTo>
                  <a:cubicBezTo>
                    <a:pt x="570" y="124"/>
                    <a:pt x="589" y="114"/>
                    <a:pt x="619" y="95"/>
                  </a:cubicBezTo>
                  <a:lnTo>
                    <a:pt x="697" y="6"/>
                  </a:lnTo>
                  <a:cubicBezTo>
                    <a:pt x="695" y="3"/>
                    <a:pt x="685" y="1"/>
                    <a:pt x="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566;p52">
              <a:extLst>
                <a:ext uri="{FF2B5EF4-FFF2-40B4-BE49-F238E27FC236}">
                  <a16:creationId xmlns:a16="http://schemas.microsoft.com/office/drawing/2014/main" id="{AFA6D016-4536-42B7-B5D1-4C69DCFBFE94}"/>
                </a:ext>
              </a:extLst>
            </p:cNvPr>
            <p:cNvSpPr/>
            <p:nvPr/>
          </p:nvSpPr>
          <p:spPr>
            <a:xfrm>
              <a:off x="4340199" y="2030168"/>
              <a:ext cx="48949" cy="26414"/>
            </a:xfrm>
            <a:custGeom>
              <a:avLst/>
              <a:gdLst/>
              <a:ahLst/>
              <a:cxnLst/>
              <a:rect l="l" t="t" r="r" b="b"/>
              <a:pathLst>
                <a:path w="845" h="456" extrusionOk="0">
                  <a:moveTo>
                    <a:pt x="694" y="0"/>
                  </a:moveTo>
                  <a:cubicBezTo>
                    <a:pt x="667" y="0"/>
                    <a:pt x="635" y="4"/>
                    <a:pt x="599" y="14"/>
                  </a:cubicBezTo>
                  <a:cubicBezTo>
                    <a:pt x="599" y="14"/>
                    <a:pt x="540" y="43"/>
                    <a:pt x="501" y="82"/>
                  </a:cubicBezTo>
                  <a:cubicBezTo>
                    <a:pt x="472" y="112"/>
                    <a:pt x="462" y="121"/>
                    <a:pt x="373" y="161"/>
                  </a:cubicBezTo>
                  <a:cubicBezTo>
                    <a:pt x="413" y="121"/>
                    <a:pt x="422" y="92"/>
                    <a:pt x="422" y="82"/>
                  </a:cubicBezTo>
                  <a:cubicBezTo>
                    <a:pt x="422" y="74"/>
                    <a:pt x="418" y="71"/>
                    <a:pt x="410" y="71"/>
                  </a:cubicBezTo>
                  <a:cubicBezTo>
                    <a:pt x="379" y="71"/>
                    <a:pt x="299" y="123"/>
                    <a:pt x="275" y="131"/>
                  </a:cubicBezTo>
                  <a:cubicBezTo>
                    <a:pt x="236" y="171"/>
                    <a:pt x="226" y="210"/>
                    <a:pt x="207" y="239"/>
                  </a:cubicBezTo>
                  <a:cubicBezTo>
                    <a:pt x="157" y="308"/>
                    <a:pt x="79" y="337"/>
                    <a:pt x="20" y="406"/>
                  </a:cubicBezTo>
                  <a:cubicBezTo>
                    <a:pt x="20" y="406"/>
                    <a:pt x="10" y="416"/>
                    <a:pt x="10" y="426"/>
                  </a:cubicBezTo>
                  <a:cubicBezTo>
                    <a:pt x="0" y="455"/>
                    <a:pt x="20" y="455"/>
                    <a:pt x="30" y="455"/>
                  </a:cubicBezTo>
                  <a:cubicBezTo>
                    <a:pt x="79" y="435"/>
                    <a:pt x="118" y="426"/>
                    <a:pt x="167" y="416"/>
                  </a:cubicBezTo>
                  <a:cubicBezTo>
                    <a:pt x="192" y="411"/>
                    <a:pt x="214" y="411"/>
                    <a:pt x="235" y="411"/>
                  </a:cubicBezTo>
                  <a:cubicBezTo>
                    <a:pt x="256" y="411"/>
                    <a:pt x="275" y="411"/>
                    <a:pt x="295" y="406"/>
                  </a:cubicBezTo>
                  <a:cubicBezTo>
                    <a:pt x="314" y="406"/>
                    <a:pt x="354" y="386"/>
                    <a:pt x="413" y="357"/>
                  </a:cubicBezTo>
                  <a:cubicBezTo>
                    <a:pt x="452" y="328"/>
                    <a:pt x="472" y="318"/>
                    <a:pt x="462" y="318"/>
                  </a:cubicBezTo>
                  <a:cubicBezTo>
                    <a:pt x="511" y="288"/>
                    <a:pt x="511" y="239"/>
                    <a:pt x="550" y="220"/>
                  </a:cubicBezTo>
                  <a:cubicBezTo>
                    <a:pt x="570" y="210"/>
                    <a:pt x="579" y="210"/>
                    <a:pt x="609" y="190"/>
                  </a:cubicBezTo>
                  <a:cubicBezTo>
                    <a:pt x="697" y="161"/>
                    <a:pt x="815" y="112"/>
                    <a:pt x="844" y="63"/>
                  </a:cubicBezTo>
                  <a:lnTo>
                    <a:pt x="844" y="43"/>
                  </a:lnTo>
                  <a:cubicBezTo>
                    <a:pt x="822" y="36"/>
                    <a:pt x="778"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567;p52">
              <a:extLst>
                <a:ext uri="{FF2B5EF4-FFF2-40B4-BE49-F238E27FC236}">
                  <a16:creationId xmlns:a16="http://schemas.microsoft.com/office/drawing/2014/main" id="{38AC3CB7-6743-4DBC-83DC-B6546BC4E329}"/>
                </a:ext>
              </a:extLst>
            </p:cNvPr>
            <p:cNvSpPr/>
            <p:nvPr/>
          </p:nvSpPr>
          <p:spPr>
            <a:xfrm>
              <a:off x="4788154" y="2052412"/>
              <a:ext cx="32439" cy="19521"/>
            </a:xfrm>
            <a:custGeom>
              <a:avLst/>
              <a:gdLst/>
              <a:ahLst/>
              <a:cxnLst/>
              <a:rect l="l" t="t" r="r" b="b"/>
              <a:pathLst>
                <a:path w="560" h="337" extrusionOk="0">
                  <a:moveTo>
                    <a:pt x="185" y="1"/>
                  </a:moveTo>
                  <a:cubicBezTo>
                    <a:pt x="181" y="1"/>
                    <a:pt x="178" y="1"/>
                    <a:pt x="177" y="2"/>
                  </a:cubicBezTo>
                  <a:cubicBezTo>
                    <a:pt x="148" y="22"/>
                    <a:pt x="148" y="32"/>
                    <a:pt x="187" y="101"/>
                  </a:cubicBezTo>
                  <a:cubicBezTo>
                    <a:pt x="133" y="62"/>
                    <a:pt x="73" y="36"/>
                    <a:pt x="45" y="36"/>
                  </a:cubicBezTo>
                  <a:cubicBezTo>
                    <a:pt x="37" y="36"/>
                    <a:pt x="32" y="37"/>
                    <a:pt x="30" y="42"/>
                  </a:cubicBezTo>
                  <a:cubicBezTo>
                    <a:pt x="1" y="51"/>
                    <a:pt x="30" y="130"/>
                    <a:pt x="207" y="248"/>
                  </a:cubicBezTo>
                  <a:cubicBezTo>
                    <a:pt x="236" y="267"/>
                    <a:pt x="275" y="287"/>
                    <a:pt x="324" y="297"/>
                  </a:cubicBezTo>
                  <a:cubicBezTo>
                    <a:pt x="351" y="297"/>
                    <a:pt x="368" y="292"/>
                    <a:pt x="385" y="292"/>
                  </a:cubicBezTo>
                  <a:cubicBezTo>
                    <a:pt x="394" y="292"/>
                    <a:pt x="403" y="294"/>
                    <a:pt x="413" y="297"/>
                  </a:cubicBezTo>
                  <a:cubicBezTo>
                    <a:pt x="442" y="316"/>
                    <a:pt x="472" y="336"/>
                    <a:pt x="501" y="336"/>
                  </a:cubicBezTo>
                  <a:cubicBezTo>
                    <a:pt x="560" y="336"/>
                    <a:pt x="501" y="179"/>
                    <a:pt x="472" y="140"/>
                  </a:cubicBezTo>
                  <a:cubicBezTo>
                    <a:pt x="392" y="42"/>
                    <a:pt x="22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568;p52">
              <a:extLst>
                <a:ext uri="{FF2B5EF4-FFF2-40B4-BE49-F238E27FC236}">
                  <a16:creationId xmlns:a16="http://schemas.microsoft.com/office/drawing/2014/main" id="{89B3EC3C-D281-4348-9515-E68F5CBC1CA5}"/>
                </a:ext>
              </a:extLst>
            </p:cNvPr>
            <p:cNvSpPr/>
            <p:nvPr/>
          </p:nvSpPr>
          <p:spPr>
            <a:xfrm>
              <a:off x="4705723" y="2390183"/>
              <a:ext cx="44952" cy="48194"/>
            </a:xfrm>
            <a:custGeom>
              <a:avLst/>
              <a:gdLst/>
              <a:ahLst/>
              <a:cxnLst/>
              <a:rect l="l" t="t" r="r" b="b"/>
              <a:pathLst>
                <a:path w="776" h="832" extrusionOk="0">
                  <a:moveTo>
                    <a:pt x="619" y="1"/>
                  </a:moveTo>
                  <a:cubicBezTo>
                    <a:pt x="570" y="1"/>
                    <a:pt x="531" y="11"/>
                    <a:pt x="442" y="89"/>
                  </a:cubicBezTo>
                  <a:cubicBezTo>
                    <a:pt x="413" y="128"/>
                    <a:pt x="383" y="138"/>
                    <a:pt x="344" y="148"/>
                  </a:cubicBezTo>
                  <a:cubicBezTo>
                    <a:pt x="339" y="153"/>
                    <a:pt x="337" y="155"/>
                    <a:pt x="328" y="155"/>
                  </a:cubicBezTo>
                  <a:cubicBezTo>
                    <a:pt x="320" y="155"/>
                    <a:pt x="305" y="153"/>
                    <a:pt x="275" y="148"/>
                  </a:cubicBezTo>
                  <a:cubicBezTo>
                    <a:pt x="275" y="144"/>
                    <a:pt x="275" y="141"/>
                    <a:pt x="264" y="141"/>
                  </a:cubicBezTo>
                  <a:cubicBezTo>
                    <a:pt x="248" y="141"/>
                    <a:pt x="210" y="146"/>
                    <a:pt x="118" y="158"/>
                  </a:cubicBezTo>
                  <a:cubicBezTo>
                    <a:pt x="217" y="374"/>
                    <a:pt x="217" y="482"/>
                    <a:pt x="89" y="599"/>
                  </a:cubicBezTo>
                  <a:cubicBezTo>
                    <a:pt x="1" y="688"/>
                    <a:pt x="79" y="776"/>
                    <a:pt x="79" y="776"/>
                  </a:cubicBezTo>
                  <a:cubicBezTo>
                    <a:pt x="105" y="789"/>
                    <a:pt x="156" y="831"/>
                    <a:pt x="221" y="831"/>
                  </a:cubicBezTo>
                  <a:cubicBezTo>
                    <a:pt x="256" y="831"/>
                    <a:pt x="294" y="820"/>
                    <a:pt x="334" y="786"/>
                  </a:cubicBezTo>
                  <a:cubicBezTo>
                    <a:pt x="380" y="740"/>
                    <a:pt x="459" y="687"/>
                    <a:pt x="579" y="687"/>
                  </a:cubicBezTo>
                  <a:cubicBezTo>
                    <a:pt x="589" y="687"/>
                    <a:pt x="599" y="687"/>
                    <a:pt x="609" y="688"/>
                  </a:cubicBezTo>
                  <a:cubicBezTo>
                    <a:pt x="678" y="590"/>
                    <a:pt x="688" y="511"/>
                    <a:pt x="658" y="325"/>
                  </a:cubicBezTo>
                  <a:cubicBezTo>
                    <a:pt x="678" y="295"/>
                    <a:pt x="717" y="266"/>
                    <a:pt x="756" y="246"/>
                  </a:cubicBezTo>
                  <a:cubicBezTo>
                    <a:pt x="756" y="236"/>
                    <a:pt x="766" y="236"/>
                    <a:pt x="776" y="236"/>
                  </a:cubicBezTo>
                  <a:cubicBezTo>
                    <a:pt x="727" y="79"/>
                    <a:pt x="688" y="1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569;p52">
              <a:extLst>
                <a:ext uri="{FF2B5EF4-FFF2-40B4-BE49-F238E27FC236}">
                  <a16:creationId xmlns:a16="http://schemas.microsoft.com/office/drawing/2014/main" id="{A5C6328A-78F9-4004-9858-230A591C8047}"/>
                </a:ext>
              </a:extLst>
            </p:cNvPr>
            <p:cNvSpPr/>
            <p:nvPr/>
          </p:nvSpPr>
          <p:spPr>
            <a:xfrm>
              <a:off x="4398706" y="2009546"/>
              <a:ext cx="37074" cy="16393"/>
            </a:xfrm>
            <a:custGeom>
              <a:avLst/>
              <a:gdLst/>
              <a:ahLst/>
              <a:cxnLst/>
              <a:rect l="l" t="t" r="r" b="b"/>
              <a:pathLst>
                <a:path w="640" h="283" extrusionOk="0">
                  <a:moveTo>
                    <a:pt x="453" y="1"/>
                  </a:moveTo>
                  <a:cubicBezTo>
                    <a:pt x="404" y="1"/>
                    <a:pt x="388" y="7"/>
                    <a:pt x="345" y="26"/>
                  </a:cubicBezTo>
                  <a:cubicBezTo>
                    <a:pt x="296" y="36"/>
                    <a:pt x="237" y="75"/>
                    <a:pt x="237" y="75"/>
                  </a:cubicBezTo>
                  <a:lnTo>
                    <a:pt x="227" y="85"/>
                  </a:lnTo>
                  <a:cubicBezTo>
                    <a:pt x="188" y="105"/>
                    <a:pt x="168" y="134"/>
                    <a:pt x="139" y="144"/>
                  </a:cubicBezTo>
                  <a:cubicBezTo>
                    <a:pt x="119" y="173"/>
                    <a:pt x="80" y="183"/>
                    <a:pt x="50" y="193"/>
                  </a:cubicBezTo>
                  <a:cubicBezTo>
                    <a:pt x="50" y="203"/>
                    <a:pt x="41" y="203"/>
                    <a:pt x="41" y="203"/>
                  </a:cubicBezTo>
                  <a:cubicBezTo>
                    <a:pt x="41" y="203"/>
                    <a:pt x="21" y="222"/>
                    <a:pt x="21" y="232"/>
                  </a:cubicBezTo>
                  <a:cubicBezTo>
                    <a:pt x="0" y="270"/>
                    <a:pt x="32" y="282"/>
                    <a:pt x="80" y="282"/>
                  </a:cubicBezTo>
                  <a:cubicBezTo>
                    <a:pt x="145" y="282"/>
                    <a:pt x="238" y="259"/>
                    <a:pt x="266" y="242"/>
                  </a:cubicBezTo>
                  <a:cubicBezTo>
                    <a:pt x="266" y="242"/>
                    <a:pt x="639" y="85"/>
                    <a:pt x="620" y="46"/>
                  </a:cubicBezTo>
                  <a:cubicBezTo>
                    <a:pt x="610" y="36"/>
                    <a:pt x="580" y="36"/>
                    <a:pt x="570" y="26"/>
                  </a:cubicBezTo>
                  <a:cubicBezTo>
                    <a:pt x="570" y="6"/>
                    <a:pt x="580" y="6"/>
                    <a:pt x="580" y="6"/>
                  </a:cubicBezTo>
                  <a:cubicBezTo>
                    <a:pt x="519" y="3"/>
                    <a:pt x="480"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570;p52">
              <a:extLst>
                <a:ext uri="{FF2B5EF4-FFF2-40B4-BE49-F238E27FC236}">
                  <a16:creationId xmlns:a16="http://schemas.microsoft.com/office/drawing/2014/main" id="{0E1E4D68-787C-4CA4-9002-54FAA1E31DFF}"/>
                </a:ext>
              </a:extLst>
            </p:cNvPr>
            <p:cNvSpPr/>
            <p:nvPr/>
          </p:nvSpPr>
          <p:spPr>
            <a:xfrm>
              <a:off x="4894452" y="2016729"/>
              <a:ext cx="33598" cy="17667"/>
            </a:xfrm>
            <a:custGeom>
              <a:avLst/>
              <a:gdLst/>
              <a:ahLst/>
              <a:cxnLst/>
              <a:rect l="l" t="t" r="r" b="b"/>
              <a:pathLst>
                <a:path w="580" h="305" extrusionOk="0">
                  <a:moveTo>
                    <a:pt x="1" y="0"/>
                  </a:moveTo>
                  <a:lnTo>
                    <a:pt x="1" y="0"/>
                  </a:lnTo>
                  <a:cubicBezTo>
                    <a:pt x="116" y="77"/>
                    <a:pt x="542" y="305"/>
                    <a:pt x="578" y="305"/>
                  </a:cubicBezTo>
                  <a:cubicBezTo>
                    <a:pt x="579" y="305"/>
                    <a:pt x="579" y="305"/>
                    <a:pt x="580" y="304"/>
                  </a:cubicBezTo>
                  <a:lnTo>
                    <a:pt x="472" y="226"/>
                  </a:lnTo>
                  <a:cubicBezTo>
                    <a:pt x="452" y="216"/>
                    <a:pt x="442" y="196"/>
                    <a:pt x="423" y="177"/>
                  </a:cubicBezTo>
                  <a:cubicBezTo>
                    <a:pt x="374" y="147"/>
                    <a:pt x="325" y="118"/>
                    <a:pt x="295" y="108"/>
                  </a:cubicBezTo>
                  <a:cubicBezTo>
                    <a:pt x="148" y="30"/>
                    <a:pt x="30" y="1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571;p52">
              <a:extLst>
                <a:ext uri="{FF2B5EF4-FFF2-40B4-BE49-F238E27FC236}">
                  <a16:creationId xmlns:a16="http://schemas.microsoft.com/office/drawing/2014/main" id="{00E60BA5-38C3-4AAC-BF69-5A20FE990C2E}"/>
                </a:ext>
              </a:extLst>
            </p:cNvPr>
            <p:cNvSpPr/>
            <p:nvPr/>
          </p:nvSpPr>
          <p:spPr>
            <a:xfrm>
              <a:off x="4450493" y="1988171"/>
              <a:ext cx="27921" cy="15234"/>
            </a:xfrm>
            <a:custGeom>
              <a:avLst/>
              <a:gdLst/>
              <a:ahLst/>
              <a:cxnLst/>
              <a:rect l="l" t="t" r="r" b="b"/>
              <a:pathLst>
                <a:path w="482" h="263" extrusionOk="0">
                  <a:moveTo>
                    <a:pt x="463" y="1"/>
                  </a:moveTo>
                  <a:cubicBezTo>
                    <a:pt x="437" y="1"/>
                    <a:pt x="365" y="10"/>
                    <a:pt x="148" y="71"/>
                  </a:cubicBezTo>
                  <a:cubicBezTo>
                    <a:pt x="69" y="101"/>
                    <a:pt x="40" y="110"/>
                    <a:pt x="40" y="120"/>
                  </a:cubicBezTo>
                  <a:cubicBezTo>
                    <a:pt x="40" y="130"/>
                    <a:pt x="59" y="130"/>
                    <a:pt x="59" y="150"/>
                  </a:cubicBezTo>
                  <a:lnTo>
                    <a:pt x="59" y="169"/>
                  </a:lnTo>
                  <a:cubicBezTo>
                    <a:pt x="40" y="199"/>
                    <a:pt x="20" y="218"/>
                    <a:pt x="10" y="248"/>
                  </a:cubicBezTo>
                  <a:cubicBezTo>
                    <a:pt x="0" y="258"/>
                    <a:pt x="3" y="263"/>
                    <a:pt x="20" y="263"/>
                  </a:cubicBezTo>
                  <a:cubicBezTo>
                    <a:pt x="37" y="263"/>
                    <a:pt x="69" y="258"/>
                    <a:pt x="118" y="248"/>
                  </a:cubicBezTo>
                  <a:cubicBezTo>
                    <a:pt x="177" y="228"/>
                    <a:pt x="363" y="150"/>
                    <a:pt x="363" y="130"/>
                  </a:cubicBezTo>
                  <a:cubicBezTo>
                    <a:pt x="383" y="130"/>
                    <a:pt x="481" y="12"/>
                    <a:pt x="481" y="2"/>
                  </a:cubicBezTo>
                  <a:cubicBezTo>
                    <a:pt x="478" y="2"/>
                    <a:pt x="475"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572;p52">
              <a:extLst>
                <a:ext uri="{FF2B5EF4-FFF2-40B4-BE49-F238E27FC236}">
                  <a16:creationId xmlns:a16="http://schemas.microsoft.com/office/drawing/2014/main" id="{1FEF59B0-2F2F-4B24-9EDB-4BC5F3DFD980}"/>
                </a:ext>
              </a:extLst>
            </p:cNvPr>
            <p:cNvSpPr/>
            <p:nvPr/>
          </p:nvSpPr>
          <p:spPr>
            <a:xfrm>
              <a:off x="4397026" y="1984406"/>
              <a:ext cx="37016" cy="7067"/>
            </a:xfrm>
            <a:custGeom>
              <a:avLst/>
              <a:gdLst/>
              <a:ahLst/>
              <a:cxnLst/>
              <a:rect l="l" t="t" r="r" b="b"/>
              <a:pathLst>
                <a:path w="639" h="122" extrusionOk="0">
                  <a:moveTo>
                    <a:pt x="484" y="1"/>
                  </a:moveTo>
                  <a:cubicBezTo>
                    <a:pt x="372" y="1"/>
                    <a:pt x="217" y="11"/>
                    <a:pt x="109" y="28"/>
                  </a:cubicBezTo>
                  <a:cubicBezTo>
                    <a:pt x="109" y="28"/>
                    <a:pt x="20" y="87"/>
                    <a:pt x="1" y="117"/>
                  </a:cubicBezTo>
                  <a:lnTo>
                    <a:pt x="207" y="87"/>
                  </a:lnTo>
                  <a:lnTo>
                    <a:pt x="207" y="87"/>
                  </a:lnTo>
                  <a:cubicBezTo>
                    <a:pt x="177" y="97"/>
                    <a:pt x="177" y="97"/>
                    <a:pt x="177" y="117"/>
                  </a:cubicBezTo>
                  <a:cubicBezTo>
                    <a:pt x="180" y="119"/>
                    <a:pt x="183" y="121"/>
                    <a:pt x="192" y="121"/>
                  </a:cubicBezTo>
                  <a:cubicBezTo>
                    <a:pt x="218" y="121"/>
                    <a:pt x="289" y="106"/>
                    <a:pt x="521" y="48"/>
                  </a:cubicBezTo>
                  <a:cubicBezTo>
                    <a:pt x="639" y="28"/>
                    <a:pt x="639" y="18"/>
                    <a:pt x="629" y="18"/>
                  </a:cubicBezTo>
                  <a:cubicBezTo>
                    <a:pt x="625" y="6"/>
                    <a:pt x="566" y="1"/>
                    <a:pt x="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573;p52">
              <a:extLst>
                <a:ext uri="{FF2B5EF4-FFF2-40B4-BE49-F238E27FC236}">
                  <a16:creationId xmlns:a16="http://schemas.microsoft.com/office/drawing/2014/main" id="{D472FCA6-D9FF-4FF9-BBD8-6F06C328D59E}"/>
                </a:ext>
              </a:extLst>
            </p:cNvPr>
            <p:cNvSpPr/>
            <p:nvPr/>
          </p:nvSpPr>
          <p:spPr>
            <a:xfrm>
              <a:off x="4453621" y="1997150"/>
              <a:ext cx="26473" cy="9673"/>
            </a:xfrm>
            <a:custGeom>
              <a:avLst/>
              <a:gdLst/>
              <a:ahLst/>
              <a:cxnLst/>
              <a:rect l="l" t="t" r="r" b="b"/>
              <a:pathLst>
                <a:path w="457" h="167" extrusionOk="0">
                  <a:moveTo>
                    <a:pt x="414" y="0"/>
                  </a:moveTo>
                  <a:cubicBezTo>
                    <a:pt x="325" y="0"/>
                    <a:pt x="59" y="108"/>
                    <a:pt x="15" y="152"/>
                  </a:cubicBezTo>
                  <a:cubicBezTo>
                    <a:pt x="0" y="162"/>
                    <a:pt x="3" y="166"/>
                    <a:pt x="33" y="166"/>
                  </a:cubicBezTo>
                  <a:cubicBezTo>
                    <a:pt x="64" y="166"/>
                    <a:pt x="123" y="162"/>
                    <a:pt x="221" y="152"/>
                  </a:cubicBezTo>
                  <a:cubicBezTo>
                    <a:pt x="270" y="152"/>
                    <a:pt x="319" y="112"/>
                    <a:pt x="329" y="112"/>
                  </a:cubicBezTo>
                  <a:cubicBezTo>
                    <a:pt x="329" y="112"/>
                    <a:pt x="457" y="14"/>
                    <a:pt x="437" y="5"/>
                  </a:cubicBezTo>
                  <a:cubicBezTo>
                    <a:pt x="432" y="2"/>
                    <a:pt x="424"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574;p52">
              <a:extLst>
                <a:ext uri="{FF2B5EF4-FFF2-40B4-BE49-F238E27FC236}">
                  <a16:creationId xmlns:a16="http://schemas.microsoft.com/office/drawing/2014/main" id="{13280908-6CC8-40E9-912F-3D3001B6F123}"/>
                </a:ext>
              </a:extLst>
            </p:cNvPr>
            <p:cNvSpPr/>
            <p:nvPr/>
          </p:nvSpPr>
          <p:spPr>
            <a:xfrm>
              <a:off x="4431145" y="1986028"/>
              <a:ext cx="19985" cy="5735"/>
            </a:xfrm>
            <a:custGeom>
              <a:avLst/>
              <a:gdLst/>
              <a:ahLst/>
              <a:cxnLst/>
              <a:rect l="l" t="t" r="r" b="b"/>
              <a:pathLst>
                <a:path w="345" h="99" extrusionOk="0">
                  <a:moveTo>
                    <a:pt x="207" y="0"/>
                  </a:moveTo>
                  <a:cubicBezTo>
                    <a:pt x="207" y="0"/>
                    <a:pt x="20" y="49"/>
                    <a:pt x="10" y="69"/>
                  </a:cubicBezTo>
                  <a:cubicBezTo>
                    <a:pt x="10" y="69"/>
                    <a:pt x="1" y="98"/>
                    <a:pt x="109" y="98"/>
                  </a:cubicBezTo>
                  <a:cubicBezTo>
                    <a:pt x="118" y="98"/>
                    <a:pt x="118" y="98"/>
                    <a:pt x="266" y="59"/>
                  </a:cubicBezTo>
                  <a:cubicBezTo>
                    <a:pt x="295" y="59"/>
                    <a:pt x="295" y="59"/>
                    <a:pt x="344" y="39"/>
                  </a:cubicBezTo>
                  <a:cubicBezTo>
                    <a:pt x="315" y="39"/>
                    <a:pt x="266" y="2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575;p52">
              <a:extLst>
                <a:ext uri="{FF2B5EF4-FFF2-40B4-BE49-F238E27FC236}">
                  <a16:creationId xmlns:a16="http://schemas.microsoft.com/office/drawing/2014/main" id="{A8875E6A-1D33-4CFB-B42C-1C53E21CB551}"/>
                </a:ext>
              </a:extLst>
            </p:cNvPr>
            <p:cNvSpPr/>
            <p:nvPr/>
          </p:nvSpPr>
          <p:spPr>
            <a:xfrm>
              <a:off x="4451420" y="2008619"/>
              <a:ext cx="12744" cy="3939"/>
            </a:xfrm>
            <a:custGeom>
              <a:avLst/>
              <a:gdLst/>
              <a:ahLst/>
              <a:cxnLst/>
              <a:rect l="l" t="t" r="r" b="b"/>
              <a:pathLst>
                <a:path w="220" h="68" extrusionOk="0">
                  <a:moveTo>
                    <a:pt x="219" y="1"/>
                  </a:moveTo>
                  <a:cubicBezTo>
                    <a:pt x="218" y="1"/>
                    <a:pt x="217" y="2"/>
                    <a:pt x="215" y="3"/>
                  </a:cubicBezTo>
                  <a:lnTo>
                    <a:pt x="215" y="3"/>
                  </a:lnTo>
                  <a:cubicBezTo>
                    <a:pt x="217" y="3"/>
                    <a:pt x="219" y="3"/>
                    <a:pt x="220" y="3"/>
                  </a:cubicBezTo>
                  <a:cubicBezTo>
                    <a:pt x="220" y="1"/>
                    <a:pt x="219" y="1"/>
                    <a:pt x="219" y="1"/>
                  </a:cubicBezTo>
                  <a:close/>
                  <a:moveTo>
                    <a:pt x="215" y="3"/>
                  </a:moveTo>
                  <a:lnTo>
                    <a:pt x="215" y="3"/>
                  </a:lnTo>
                  <a:cubicBezTo>
                    <a:pt x="193" y="3"/>
                    <a:pt x="110" y="4"/>
                    <a:pt x="92" y="13"/>
                  </a:cubicBezTo>
                  <a:cubicBezTo>
                    <a:pt x="53" y="13"/>
                    <a:pt x="14" y="52"/>
                    <a:pt x="4" y="62"/>
                  </a:cubicBezTo>
                  <a:cubicBezTo>
                    <a:pt x="0" y="65"/>
                    <a:pt x="7" y="68"/>
                    <a:pt x="22" y="68"/>
                  </a:cubicBezTo>
                  <a:cubicBezTo>
                    <a:pt x="48" y="68"/>
                    <a:pt x="99" y="61"/>
                    <a:pt x="161" y="42"/>
                  </a:cubicBezTo>
                  <a:cubicBezTo>
                    <a:pt x="189" y="28"/>
                    <a:pt x="207" y="9"/>
                    <a:pt x="215"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576;p52">
              <a:extLst>
                <a:ext uri="{FF2B5EF4-FFF2-40B4-BE49-F238E27FC236}">
                  <a16:creationId xmlns:a16="http://schemas.microsoft.com/office/drawing/2014/main" id="{346FA45D-96E8-4718-A5C8-51EBC4227131}"/>
                </a:ext>
              </a:extLst>
            </p:cNvPr>
            <p:cNvSpPr/>
            <p:nvPr/>
          </p:nvSpPr>
          <p:spPr>
            <a:xfrm>
              <a:off x="4947340" y="3074647"/>
              <a:ext cx="93263" cy="85324"/>
            </a:xfrm>
            <a:custGeom>
              <a:avLst/>
              <a:gdLst/>
              <a:ahLst/>
              <a:cxnLst/>
              <a:rect l="l" t="t" r="r" b="b"/>
              <a:pathLst>
                <a:path w="1610" h="1473" extrusionOk="0">
                  <a:moveTo>
                    <a:pt x="1590" y="0"/>
                  </a:moveTo>
                  <a:cubicBezTo>
                    <a:pt x="1541" y="10"/>
                    <a:pt x="1070" y="354"/>
                    <a:pt x="913" y="491"/>
                  </a:cubicBezTo>
                  <a:cubicBezTo>
                    <a:pt x="766" y="609"/>
                    <a:pt x="756" y="638"/>
                    <a:pt x="766" y="707"/>
                  </a:cubicBezTo>
                  <a:cubicBezTo>
                    <a:pt x="628" y="825"/>
                    <a:pt x="481" y="903"/>
                    <a:pt x="363" y="1031"/>
                  </a:cubicBezTo>
                  <a:cubicBezTo>
                    <a:pt x="285" y="1119"/>
                    <a:pt x="236" y="1217"/>
                    <a:pt x="167" y="1286"/>
                  </a:cubicBezTo>
                  <a:cubicBezTo>
                    <a:pt x="89" y="1345"/>
                    <a:pt x="89" y="1345"/>
                    <a:pt x="49" y="1394"/>
                  </a:cubicBezTo>
                  <a:cubicBezTo>
                    <a:pt x="40" y="1413"/>
                    <a:pt x="30" y="1413"/>
                    <a:pt x="30" y="1423"/>
                  </a:cubicBezTo>
                  <a:cubicBezTo>
                    <a:pt x="0" y="1443"/>
                    <a:pt x="20" y="1443"/>
                    <a:pt x="20" y="1472"/>
                  </a:cubicBezTo>
                  <a:cubicBezTo>
                    <a:pt x="21" y="1472"/>
                    <a:pt x="22" y="1473"/>
                    <a:pt x="23" y="1473"/>
                  </a:cubicBezTo>
                  <a:cubicBezTo>
                    <a:pt x="115" y="1473"/>
                    <a:pt x="774" y="1079"/>
                    <a:pt x="1472" y="206"/>
                  </a:cubicBezTo>
                  <a:cubicBezTo>
                    <a:pt x="1600" y="40"/>
                    <a:pt x="1600" y="10"/>
                    <a:pt x="1610" y="10"/>
                  </a:cubicBezTo>
                  <a:lnTo>
                    <a:pt x="1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577;p52">
              <a:extLst>
                <a:ext uri="{FF2B5EF4-FFF2-40B4-BE49-F238E27FC236}">
                  <a16:creationId xmlns:a16="http://schemas.microsoft.com/office/drawing/2014/main" id="{B44ECE31-2DBB-4FCD-91C2-909017DD699F}"/>
                </a:ext>
              </a:extLst>
            </p:cNvPr>
            <p:cNvSpPr/>
            <p:nvPr/>
          </p:nvSpPr>
          <p:spPr>
            <a:xfrm>
              <a:off x="4563047" y="2028083"/>
              <a:ext cx="700981" cy="1205767"/>
            </a:xfrm>
            <a:custGeom>
              <a:avLst/>
              <a:gdLst/>
              <a:ahLst/>
              <a:cxnLst/>
              <a:rect l="l" t="t" r="r" b="b"/>
              <a:pathLst>
                <a:path w="12101" h="20816" extrusionOk="0">
                  <a:moveTo>
                    <a:pt x="9372" y="9147"/>
                  </a:moveTo>
                  <a:cubicBezTo>
                    <a:pt x="9225" y="9255"/>
                    <a:pt x="9088" y="9206"/>
                    <a:pt x="8882" y="9127"/>
                  </a:cubicBezTo>
                  <a:cubicBezTo>
                    <a:pt x="8764" y="9078"/>
                    <a:pt x="8695" y="9058"/>
                    <a:pt x="8607" y="9049"/>
                  </a:cubicBezTo>
                  <a:cubicBezTo>
                    <a:pt x="8499" y="9049"/>
                    <a:pt x="8401" y="9039"/>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44" y="8097"/>
                    <a:pt x="8352" y="8116"/>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9" y="8744"/>
                    <a:pt x="8577" y="8764"/>
                    <a:pt x="8627" y="8754"/>
                  </a:cubicBezTo>
                  <a:cubicBezTo>
                    <a:pt x="8685" y="8744"/>
                    <a:pt x="8715" y="8705"/>
                    <a:pt x="8872" y="8421"/>
                  </a:cubicBezTo>
                  <a:cubicBezTo>
                    <a:pt x="8970" y="8548"/>
                    <a:pt x="9117" y="8607"/>
                    <a:pt x="9215" y="8744"/>
                  </a:cubicBezTo>
                  <a:cubicBezTo>
                    <a:pt x="9235" y="8764"/>
                    <a:pt x="9363" y="8950"/>
                    <a:pt x="9372" y="9147"/>
                  </a:cubicBezTo>
                  <a:close/>
                  <a:moveTo>
                    <a:pt x="8980" y="7959"/>
                  </a:move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7743" y="884"/>
                  </a:moveTo>
                  <a:cubicBezTo>
                    <a:pt x="7537" y="707"/>
                    <a:pt x="7312" y="550"/>
                    <a:pt x="7096" y="403"/>
                  </a:cubicBezTo>
                  <a:lnTo>
                    <a:pt x="7105" y="403"/>
                  </a:lnTo>
                  <a:cubicBezTo>
                    <a:pt x="7155" y="442"/>
                    <a:pt x="7155" y="442"/>
                    <a:pt x="7469" y="697"/>
                  </a:cubicBezTo>
                  <a:cubicBezTo>
                    <a:pt x="7076" y="501"/>
                    <a:pt x="6782" y="157"/>
                    <a:pt x="6379" y="0"/>
                  </a:cubicBez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cubicBezTo>
                    <a:pt x="7557" y="1718"/>
                    <a:pt x="7714" y="1924"/>
                    <a:pt x="8322" y="2523"/>
                  </a:cubicBezTo>
                  <a:cubicBezTo>
                    <a:pt x="8254" y="2513"/>
                    <a:pt x="8155" y="2513"/>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125" y="3602"/>
                    <a:pt x="7125" y="3602"/>
                    <a:pt x="7390" y="3710"/>
                  </a:cubicBezTo>
                  <a:cubicBezTo>
                    <a:pt x="7567" y="3259"/>
                    <a:pt x="5692" y="2650"/>
                    <a:pt x="5653" y="2670"/>
                  </a:cubicBezTo>
                  <a:cubicBezTo>
                    <a:pt x="4888" y="3121"/>
                    <a:pt x="5398" y="4338"/>
                    <a:pt x="4466" y="4691"/>
                  </a:cubicBezTo>
                  <a:cubicBezTo>
                    <a:pt x="4348" y="4976"/>
                    <a:pt x="4721" y="5741"/>
                    <a:pt x="4721" y="5751"/>
                  </a:cubicBezTo>
                  <a:cubicBezTo>
                    <a:pt x="4956" y="5663"/>
                    <a:pt x="5231" y="5506"/>
                    <a:pt x="5231" y="5506"/>
                  </a:cubicBezTo>
                  <a:cubicBezTo>
                    <a:pt x="5575" y="5987"/>
                    <a:pt x="5781" y="62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615" y="5476"/>
                    <a:pt x="6899" y="5162"/>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lnTo>
                    <a:pt x="6625" y="5722"/>
                  </a:lnTo>
                  <a:lnTo>
                    <a:pt x="6625" y="5722"/>
                  </a:lnTo>
                  <a:lnTo>
                    <a:pt x="6625" y="5722"/>
                  </a:lnTo>
                  <a:lnTo>
                    <a:pt x="6625" y="5722"/>
                  </a:lnTo>
                  <a:lnTo>
                    <a:pt x="6625" y="5722"/>
                  </a:lnTo>
                  <a:lnTo>
                    <a:pt x="6625" y="5722"/>
                  </a:lnTo>
                  <a:lnTo>
                    <a:pt x="6625" y="5722"/>
                  </a:lnTo>
                  <a:cubicBezTo>
                    <a:pt x="6477" y="5918"/>
                    <a:pt x="6674" y="6212"/>
                    <a:pt x="6438" y="6399"/>
                  </a:cubicBezTo>
                  <a:cubicBezTo>
                    <a:pt x="6311" y="6497"/>
                    <a:pt x="5938" y="6723"/>
                    <a:pt x="5447" y="6605"/>
                  </a:cubicBezTo>
                  <a:cubicBezTo>
                    <a:pt x="4691" y="6428"/>
                    <a:pt x="4554" y="7243"/>
                    <a:pt x="4073" y="7527"/>
                  </a:cubicBezTo>
                  <a:cubicBezTo>
                    <a:pt x="3818" y="7675"/>
                    <a:pt x="3818" y="7675"/>
                    <a:pt x="3239" y="7753"/>
                  </a:cubicBezTo>
                  <a:cubicBezTo>
                    <a:pt x="3337" y="8028"/>
                    <a:pt x="3671" y="8126"/>
                    <a:pt x="3769" y="8411"/>
                  </a:cubicBezTo>
                  <a:cubicBezTo>
                    <a:pt x="3779" y="8450"/>
                    <a:pt x="3828" y="8636"/>
                    <a:pt x="3592" y="8833"/>
                  </a:cubicBezTo>
                  <a:cubicBezTo>
                    <a:pt x="2680" y="8744"/>
                    <a:pt x="2680" y="8793"/>
                    <a:pt x="2444" y="10010"/>
                  </a:cubicBezTo>
                  <a:cubicBezTo>
                    <a:pt x="3131" y="10354"/>
                    <a:pt x="3514" y="10305"/>
                    <a:pt x="3936" y="9814"/>
                  </a:cubicBezTo>
                  <a:cubicBezTo>
                    <a:pt x="3818" y="9441"/>
                    <a:pt x="4299" y="9392"/>
                    <a:pt x="4446" y="9157"/>
                  </a:cubicBezTo>
                  <a:cubicBezTo>
                    <a:pt x="4407" y="9039"/>
                    <a:pt x="4397" y="9000"/>
                    <a:pt x="4544" y="8872"/>
                  </a:cubicBezTo>
                  <a:cubicBezTo>
                    <a:pt x="4838" y="8960"/>
                    <a:pt x="5103" y="8695"/>
                    <a:pt x="5398" y="8833"/>
                  </a:cubicBezTo>
                  <a:cubicBezTo>
                    <a:pt x="5741" y="8970"/>
                    <a:pt x="5839" y="9343"/>
                    <a:pt x="6114" y="9569"/>
                  </a:cubicBezTo>
                  <a:cubicBezTo>
                    <a:pt x="6330" y="9745"/>
                    <a:pt x="6517" y="9726"/>
                    <a:pt x="6674" y="9500"/>
                  </a:cubicBezTo>
                  <a:cubicBezTo>
                    <a:pt x="5889" y="8715"/>
                    <a:pt x="5889" y="8715"/>
                    <a:pt x="5839" y="8538"/>
                  </a:cubicBezTo>
                  <a:lnTo>
                    <a:pt x="6870" y="9549"/>
                  </a:lnTo>
                  <a:cubicBezTo>
                    <a:pt x="6870" y="9569"/>
                    <a:pt x="7213" y="10403"/>
                    <a:pt x="7498" y="9471"/>
                  </a:cubicBezTo>
                  <a:cubicBezTo>
                    <a:pt x="7567" y="9480"/>
                    <a:pt x="7684" y="9490"/>
                    <a:pt x="7753" y="9500"/>
                  </a:cubicBezTo>
                  <a:cubicBezTo>
                    <a:pt x="7900" y="10138"/>
                    <a:pt x="7940" y="10315"/>
                    <a:pt x="8234" y="10462"/>
                  </a:cubicBezTo>
                  <a:cubicBezTo>
                    <a:pt x="8283" y="10413"/>
                    <a:pt x="8332" y="10334"/>
                    <a:pt x="8352" y="10285"/>
                  </a:cubicBezTo>
                  <a:cubicBezTo>
                    <a:pt x="8538" y="10315"/>
                    <a:pt x="8725" y="10275"/>
                    <a:pt x="8911" y="10275"/>
                  </a:cubicBezTo>
                  <a:cubicBezTo>
                    <a:pt x="9029" y="10521"/>
                    <a:pt x="8734" y="11188"/>
                    <a:pt x="8725" y="11188"/>
                  </a:cubicBezTo>
                  <a:cubicBezTo>
                    <a:pt x="7763" y="11208"/>
                    <a:pt x="7763" y="11208"/>
                    <a:pt x="7469" y="11119"/>
                  </a:cubicBezTo>
                  <a:cubicBezTo>
                    <a:pt x="6880" y="10952"/>
                    <a:pt x="6909" y="11159"/>
                    <a:pt x="6919" y="11316"/>
                  </a:cubicBezTo>
                  <a:cubicBezTo>
                    <a:pt x="6948" y="11502"/>
                    <a:pt x="6801" y="11512"/>
                    <a:pt x="6733" y="11531"/>
                  </a:cubicBezTo>
                  <a:cubicBezTo>
                    <a:pt x="6507" y="11345"/>
                    <a:pt x="5535" y="11002"/>
                    <a:pt x="5535" y="11002"/>
                  </a:cubicBezTo>
                  <a:cubicBezTo>
                    <a:pt x="5427" y="10805"/>
                    <a:pt x="5584" y="10599"/>
                    <a:pt x="5506" y="10403"/>
                  </a:cubicBezTo>
                  <a:cubicBezTo>
                    <a:pt x="4986" y="10138"/>
                    <a:pt x="2758" y="10521"/>
                    <a:pt x="2748" y="10530"/>
                  </a:cubicBezTo>
                  <a:cubicBezTo>
                    <a:pt x="2729" y="10560"/>
                    <a:pt x="0" y="12866"/>
                    <a:pt x="491" y="14436"/>
                  </a:cubicBezTo>
                  <a:cubicBezTo>
                    <a:pt x="540" y="14593"/>
                    <a:pt x="1423" y="16262"/>
                    <a:pt x="2395" y="15879"/>
                  </a:cubicBezTo>
                  <a:cubicBezTo>
                    <a:pt x="2405" y="15879"/>
                    <a:pt x="3690" y="15408"/>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4672" y="20815"/>
                    <a:pt x="6880" y="18803"/>
                    <a:pt x="7321" y="18401"/>
                  </a:cubicBezTo>
                  <a:cubicBezTo>
                    <a:pt x="7361" y="18372"/>
                    <a:pt x="10118" y="14377"/>
                    <a:pt x="10099" y="14299"/>
                  </a:cubicBezTo>
                  <a:cubicBezTo>
                    <a:pt x="9421" y="14652"/>
                    <a:pt x="9421" y="14652"/>
                    <a:pt x="9412" y="14633"/>
                  </a:cubicBezTo>
                  <a:cubicBezTo>
                    <a:pt x="8734" y="13396"/>
                    <a:pt x="8793" y="11924"/>
                    <a:pt x="8793" y="11904"/>
                  </a:cubicBezTo>
                  <a:cubicBezTo>
                    <a:pt x="8833" y="11904"/>
                    <a:pt x="8882" y="11895"/>
                    <a:pt x="8921" y="11895"/>
                  </a:cubicBezTo>
                  <a:cubicBezTo>
                    <a:pt x="9618" y="12866"/>
                    <a:pt x="9510" y="13965"/>
                    <a:pt x="9510" y="13985"/>
                  </a:cubicBezTo>
                  <a:cubicBezTo>
                    <a:pt x="10305" y="14505"/>
                    <a:pt x="11050" y="12081"/>
                    <a:pt x="11050" y="12042"/>
                  </a:cubicBezTo>
                  <a:cubicBezTo>
                    <a:pt x="11041" y="12002"/>
                    <a:pt x="11021" y="11973"/>
                    <a:pt x="11001" y="11944"/>
                  </a:cubicBezTo>
                  <a:cubicBezTo>
                    <a:pt x="10707" y="12071"/>
                    <a:pt x="10707" y="12071"/>
                    <a:pt x="10599" y="12091"/>
                  </a:cubicBezTo>
                  <a:cubicBezTo>
                    <a:pt x="10589" y="12071"/>
                    <a:pt x="9647" y="9775"/>
                    <a:pt x="9991" y="9490"/>
                  </a:cubicBezTo>
                  <a:cubicBezTo>
                    <a:pt x="10050" y="9520"/>
                    <a:pt x="10118" y="9549"/>
                    <a:pt x="10187" y="9569"/>
                  </a:cubicBezTo>
                  <a:cubicBezTo>
                    <a:pt x="10629" y="8931"/>
                    <a:pt x="9323" y="8106"/>
                    <a:pt x="10108" y="7704"/>
                  </a:cubicBez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423" y="11394"/>
                    <a:pt x="11423" y="11394"/>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578;p52">
              <a:extLst>
                <a:ext uri="{FF2B5EF4-FFF2-40B4-BE49-F238E27FC236}">
                  <a16:creationId xmlns:a16="http://schemas.microsoft.com/office/drawing/2014/main" id="{C7F82AA7-2AFE-47A8-9393-0117F67E27B1}"/>
                </a:ext>
              </a:extLst>
            </p:cNvPr>
            <p:cNvSpPr/>
            <p:nvPr/>
          </p:nvSpPr>
          <p:spPr>
            <a:xfrm>
              <a:off x="3804135" y="1971256"/>
              <a:ext cx="648093" cy="1265430"/>
            </a:xfrm>
            <a:custGeom>
              <a:avLst/>
              <a:gdLst/>
              <a:ahLst/>
              <a:cxnLst/>
              <a:rect l="l" t="t" r="r" b="b"/>
              <a:pathLst>
                <a:path w="11188" h="21846" extrusionOk="0">
                  <a:moveTo>
                    <a:pt x="10255" y="17890"/>
                  </a:moveTo>
                  <a:cubicBezTo>
                    <a:pt x="10246" y="17930"/>
                    <a:pt x="10216" y="17969"/>
                    <a:pt x="10206" y="18008"/>
                  </a:cubicBezTo>
                  <a:cubicBezTo>
                    <a:pt x="10098" y="18204"/>
                    <a:pt x="9824" y="18204"/>
                    <a:pt x="9716" y="18410"/>
                  </a:cubicBezTo>
                  <a:cubicBezTo>
                    <a:pt x="9568" y="18666"/>
                    <a:pt x="9657" y="18970"/>
                    <a:pt x="9519" y="19235"/>
                  </a:cubicBezTo>
                  <a:cubicBezTo>
                    <a:pt x="9500" y="19264"/>
                    <a:pt x="9470" y="19333"/>
                    <a:pt x="9451" y="19362"/>
                  </a:cubicBezTo>
                  <a:cubicBezTo>
                    <a:pt x="9402" y="19431"/>
                    <a:pt x="9304" y="19490"/>
                    <a:pt x="9078" y="19460"/>
                  </a:cubicBezTo>
                  <a:cubicBezTo>
                    <a:pt x="8882" y="19451"/>
                    <a:pt x="8518" y="19411"/>
                    <a:pt x="8283" y="20373"/>
                  </a:cubicBezTo>
                  <a:cubicBezTo>
                    <a:pt x="8204" y="20373"/>
                    <a:pt x="8106" y="20363"/>
                    <a:pt x="8038" y="20344"/>
                  </a:cubicBezTo>
                  <a:cubicBezTo>
                    <a:pt x="8057" y="20412"/>
                    <a:pt x="8096" y="20491"/>
                    <a:pt x="8136" y="20560"/>
                  </a:cubicBezTo>
                  <a:cubicBezTo>
                    <a:pt x="8106" y="20579"/>
                    <a:pt x="8077" y="20609"/>
                    <a:pt x="8047" y="20628"/>
                  </a:cubicBezTo>
                  <a:cubicBezTo>
                    <a:pt x="7969" y="20618"/>
                    <a:pt x="7890" y="20618"/>
                    <a:pt x="7812" y="20609"/>
                  </a:cubicBezTo>
                  <a:cubicBezTo>
                    <a:pt x="7831" y="20638"/>
                    <a:pt x="7851" y="20677"/>
                    <a:pt x="7861" y="20717"/>
                  </a:cubicBezTo>
                  <a:cubicBezTo>
                    <a:pt x="7831" y="20717"/>
                    <a:pt x="7792" y="20726"/>
                    <a:pt x="7753" y="20726"/>
                  </a:cubicBezTo>
                  <a:cubicBezTo>
                    <a:pt x="8047" y="21345"/>
                    <a:pt x="8636" y="21610"/>
                    <a:pt x="9176" y="21845"/>
                  </a:cubicBezTo>
                  <a:cubicBezTo>
                    <a:pt x="7616" y="21256"/>
                    <a:pt x="6909" y="20324"/>
                    <a:pt x="6723" y="20049"/>
                  </a:cubicBezTo>
                  <a:cubicBezTo>
                    <a:pt x="6144" y="19196"/>
                    <a:pt x="6085" y="18077"/>
                    <a:pt x="5349" y="17301"/>
                  </a:cubicBezTo>
                  <a:cubicBezTo>
                    <a:pt x="4524" y="16448"/>
                    <a:pt x="4171" y="14878"/>
                    <a:pt x="4279" y="14603"/>
                  </a:cubicBezTo>
                  <a:cubicBezTo>
                    <a:pt x="4308" y="14632"/>
                    <a:pt x="4357" y="14652"/>
                    <a:pt x="4377" y="14681"/>
                  </a:cubicBezTo>
                  <a:cubicBezTo>
                    <a:pt x="4436" y="14475"/>
                    <a:pt x="4436" y="14475"/>
                    <a:pt x="4554" y="14377"/>
                  </a:cubicBezTo>
                  <a:cubicBezTo>
                    <a:pt x="4603" y="13847"/>
                    <a:pt x="4426" y="13543"/>
                    <a:pt x="4230" y="13553"/>
                  </a:cubicBezTo>
                  <a:cubicBezTo>
                    <a:pt x="0" y="7684"/>
                    <a:pt x="4524" y="3199"/>
                    <a:pt x="6664" y="1541"/>
                  </a:cubicBezTo>
                  <a:lnTo>
                    <a:pt x="6664" y="1541"/>
                  </a:lnTo>
                  <a:lnTo>
                    <a:pt x="6664" y="1541"/>
                  </a:lnTo>
                  <a:lnTo>
                    <a:pt x="6664" y="1541"/>
                  </a:lnTo>
                  <a:lnTo>
                    <a:pt x="6664" y="1541"/>
                  </a:lnTo>
                  <a:lnTo>
                    <a:pt x="6664" y="1541"/>
                  </a:lnTo>
                  <a:lnTo>
                    <a:pt x="6664" y="1541"/>
                  </a:lnTo>
                  <a:lnTo>
                    <a:pt x="6664" y="1541"/>
                  </a:lnTo>
                  <a:lnTo>
                    <a:pt x="6664" y="1541"/>
                  </a:lnTo>
                  <a:lnTo>
                    <a:pt x="6742" y="1482"/>
                  </a:lnTo>
                  <a:lnTo>
                    <a:pt x="7105" y="1237"/>
                  </a:lnTo>
                  <a:cubicBezTo>
                    <a:pt x="7969" y="707"/>
                    <a:pt x="8087" y="638"/>
                    <a:pt x="8842" y="275"/>
                  </a:cubicBezTo>
                  <a:cubicBezTo>
                    <a:pt x="9048" y="196"/>
                    <a:pt x="9343" y="69"/>
                    <a:pt x="9559" y="0"/>
                  </a:cubicBezTo>
                  <a:lnTo>
                    <a:pt x="9441" y="30"/>
                  </a:lnTo>
                  <a:lnTo>
                    <a:pt x="9559" y="0"/>
                  </a:lnTo>
                  <a:cubicBezTo>
                    <a:pt x="8832" y="304"/>
                    <a:pt x="8832" y="304"/>
                    <a:pt x="8263" y="707"/>
                  </a:cubicBezTo>
                  <a:cubicBezTo>
                    <a:pt x="8293" y="736"/>
                    <a:pt x="8332" y="756"/>
                    <a:pt x="8361" y="766"/>
                  </a:cubicBezTo>
                  <a:cubicBezTo>
                    <a:pt x="8440" y="756"/>
                    <a:pt x="8528" y="736"/>
                    <a:pt x="8597" y="716"/>
                  </a:cubicBezTo>
                  <a:cubicBezTo>
                    <a:pt x="8538" y="766"/>
                    <a:pt x="8450" y="815"/>
                    <a:pt x="8391" y="854"/>
                  </a:cubicBezTo>
                  <a:cubicBezTo>
                    <a:pt x="8430" y="844"/>
                    <a:pt x="8479" y="834"/>
                    <a:pt x="8509" y="815"/>
                  </a:cubicBezTo>
                  <a:cubicBezTo>
                    <a:pt x="8312" y="981"/>
                    <a:pt x="8361" y="1345"/>
                    <a:pt x="8018" y="1384"/>
                  </a:cubicBezTo>
                  <a:cubicBezTo>
                    <a:pt x="8008" y="1403"/>
                    <a:pt x="7989" y="1443"/>
                    <a:pt x="7959" y="1482"/>
                  </a:cubicBezTo>
                  <a:lnTo>
                    <a:pt x="8047" y="1570"/>
                  </a:lnTo>
                  <a:cubicBezTo>
                    <a:pt x="8047" y="1600"/>
                    <a:pt x="8038" y="1649"/>
                    <a:pt x="8038" y="1688"/>
                  </a:cubicBezTo>
                  <a:cubicBezTo>
                    <a:pt x="8263" y="1580"/>
                    <a:pt x="8263" y="1580"/>
                    <a:pt x="8352" y="1570"/>
                  </a:cubicBezTo>
                  <a:cubicBezTo>
                    <a:pt x="8312" y="1717"/>
                    <a:pt x="8303" y="1747"/>
                    <a:pt x="8204" y="1874"/>
                  </a:cubicBezTo>
                  <a:cubicBezTo>
                    <a:pt x="8283" y="1874"/>
                    <a:pt x="8361" y="1914"/>
                    <a:pt x="8430" y="1933"/>
                  </a:cubicBezTo>
                  <a:cubicBezTo>
                    <a:pt x="8626" y="1884"/>
                    <a:pt x="8734" y="1678"/>
                    <a:pt x="8950" y="1678"/>
                  </a:cubicBezTo>
                  <a:cubicBezTo>
                    <a:pt x="8931" y="1825"/>
                    <a:pt x="8931" y="1825"/>
                    <a:pt x="8774" y="1973"/>
                  </a:cubicBezTo>
                  <a:lnTo>
                    <a:pt x="8774" y="1973"/>
                  </a:lnTo>
                  <a:lnTo>
                    <a:pt x="8774" y="1973"/>
                  </a:lnTo>
                  <a:lnTo>
                    <a:pt x="8774" y="1973"/>
                  </a:lnTo>
                  <a:lnTo>
                    <a:pt x="8774" y="1973"/>
                  </a:lnTo>
                  <a:lnTo>
                    <a:pt x="8774" y="1973"/>
                  </a:lnTo>
                  <a:lnTo>
                    <a:pt x="8774" y="1973"/>
                  </a:lnTo>
                  <a:lnTo>
                    <a:pt x="8774" y="1973"/>
                  </a:lnTo>
                  <a:lnTo>
                    <a:pt x="8774" y="1973"/>
                  </a:lnTo>
                  <a:cubicBezTo>
                    <a:pt x="9323" y="1796"/>
                    <a:pt x="9480" y="893"/>
                    <a:pt x="10246" y="1129"/>
                  </a:cubicBezTo>
                  <a:lnTo>
                    <a:pt x="10246" y="1129"/>
                  </a:lnTo>
                  <a:lnTo>
                    <a:pt x="10246" y="1129"/>
                  </a:lnTo>
                  <a:lnTo>
                    <a:pt x="10246" y="1129"/>
                  </a:lnTo>
                  <a:lnTo>
                    <a:pt x="10246" y="1129"/>
                  </a:lnTo>
                  <a:lnTo>
                    <a:pt x="10246" y="1129"/>
                  </a:lnTo>
                  <a:lnTo>
                    <a:pt x="10246" y="1129"/>
                  </a:lnTo>
                  <a:lnTo>
                    <a:pt x="10246" y="1129"/>
                  </a:lnTo>
                  <a:lnTo>
                    <a:pt x="10246" y="1129"/>
                  </a:lnTo>
                  <a:cubicBezTo>
                    <a:pt x="10265" y="1148"/>
                    <a:pt x="10295" y="1188"/>
                    <a:pt x="10314" y="1207"/>
                  </a:cubicBezTo>
                  <a:cubicBezTo>
                    <a:pt x="9981" y="1541"/>
                    <a:pt x="9461" y="1590"/>
                    <a:pt x="9147" y="1982"/>
                  </a:cubicBezTo>
                  <a:cubicBezTo>
                    <a:pt x="9166" y="2012"/>
                    <a:pt x="9186" y="2061"/>
                    <a:pt x="9215" y="2081"/>
                  </a:cubicBezTo>
                  <a:cubicBezTo>
                    <a:pt x="9127" y="2218"/>
                    <a:pt x="8950" y="2277"/>
                    <a:pt x="8882" y="2424"/>
                  </a:cubicBezTo>
                  <a:cubicBezTo>
                    <a:pt x="9431" y="2169"/>
                    <a:pt x="9431" y="2169"/>
                    <a:pt x="9559" y="1982"/>
                  </a:cubicBezTo>
                  <a:cubicBezTo>
                    <a:pt x="9539" y="1943"/>
                    <a:pt x="9529" y="1914"/>
                    <a:pt x="9510" y="1874"/>
                  </a:cubicBezTo>
                  <a:cubicBezTo>
                    <a:pt x="9775" y="1531"/>
                    <a:pt x="10167" y="1394"/>
                    <a:pt x="10452" y="1374"/>
                  </a:cubicBezTo>
                  <a:cubicBezTo>
                    <a:pt x="10462" y="1403"/>
                    <a:pt x="10462" y="1443"/>
                    <a:pt x="10471" y="1482"/>
                  </a:cubicBezTo>
                  <a:lnTo>
                    <a:pt x="10393" y="1570"/>
                  </a:lnTo>
                  <a:cubicBezTo>
                    <a:pt x="10462" y="1551"/>
                    <a:pt x="10550" y="1531"/>
                    <a:pt x="10619" y="1502"/>
                  </a:cubicBezTo>
                  <a:cubicBezTo>
                    <a:pt x="10609" y="1570"/>
                    <a:pt x="10609" y="1570"/>
                    <a:pt x="10422" y="1816"/>
                  </a:cubicBezTo>
                  <a:cubicBezTo>
                    <a:pt x="10589" y="1894"/>
                    <a:pt x="10609" y="1894"/>
                    <a:pt x="10746" y="1924"/>
                  </a:cubicBezTo>
                  <a:cubicBezTo>
                    <a:pt x="10589" y="2208"/>
                    <a:pt x="10707" y="2571"/>
                    <a:pt x="10471" y="2826"/>
                  </a:cubicBezTo>
                  <a:cubicBezTo>
                    <a:pt x="11188" y="3121"/>
                    <a:pt x="10452" y="3582"/>
                    <a:pt x="10206" y="3729"/>
                  </a:cubicBezTo>
                  <a:cubicBezTo>
                    <a:pt x="10157" y="3690"/>
                    <a:pt x="10098" y="3602"/>
                    <a:pt x="10079" y="3543"/>
                  </a:cubicBezTo>
                  <a:cubicBezTo>
                    <a:pt x="9814" y="4053"/>
                    <a:pt x="9814" y="4053"/>
                    <a:pt x="9686" y="4171"/>
                  </a:cubicBezTo>
                  <a:cubicBezTo>
                    <a:pt x="9618" y="4033"/>
                    <a:pt x="9608" y="3876"/>
                    <a:pt x="9510" y="3749"/>
                  </a:cubicBezTo>
                  <a:cubicBezTo>
                    <a:pt x="9490" y="3778"/>
                    <a:pt x="9480" y="3827"/>
                    <a:pt x="9470" y="3847"/>
                  </a:cubicBezTo>
                  <a:cubicBezTo>
                    <a:pt x="9627" y="4151"/>
                    <a:pt x="9667" y="4249"/>
                    <a:pt x="9421" y="4298"/>
                  </a:cubicBezTo>
                  <a:cubicBezTo>
                    <a:pt x="8793" y="3543"/>
                    <a:pt x="10216" y="3072"/>
                    <a:pt x="9981" y="2287"/>
                  </a:cubicBezTo>
                  <a:cubicBezTo>
                    <a:pt x="9441" y="2090"/>
                    <a:pt x="9274" y="2718"/>
                    <a:pt x="8842" y="2797"/>
                  </a:cubicBezTo>
                  <a:cubicBezTo>
                    <a:pt x="8842" y="2758"/>
                    <a:pt x="8842" y="2718"/>
                    <a:pt x="8832" y="2679"/>
                  </a:cubicBezTo>
                  <a:cubicBezTo>
                    <a:pt x="8646" y="2679"/>
                    <a:pt x="5898" y="3386"/>
                    <a:pt x="6889" y="4720"/>
                  </a:cubicBezTo>
                  <a:cubicBezTo>
                    <a:pt x="7125" y="5034"/>
                    <a:pt x="6772" y="5319"/>
                    <a:pt x="6840" y="5623"/>
                  </a:cubicBezTo>
                  <a:cubicBezTo>
                    <a:pt x="6880" y="5613"/>
                    <a:pt x="6929" y="5613"/>
                    <a:pt x="6968" y="5594"/>
                  </a:cubicBezTo>
                  <a:lnTo>
                    <a:pt x="7890" y="4534"/>
                  </a:lnTo>
                  <a:cubicBezTo>
                    <a:pt x="7890" y="4465"/>
                    <a:pt x="7890" y="4289"/>
                    <a:pt x="7998" y="4220"/>
                  </a:cubicBezTo>
                  <a:cubicBezTo>
                    <a:pt x="8685" y="3710"/>
                    <a:pt x="8999" y="3494"/>
                    <a:pt x="8832" y="4769"/>
                  </a:cubicBezTo>
                  <a:cubicBezTo>
                    <a:pt x="8852" y="4779"/>
                    <a:pt x="8901" y="4809"/>
                    <a:pt x="8931" y="4828"/>
                  </a:cubicBezTo>
                  <a:cubicBezTo>
                    <a:pt x="9039" y="4789"/>
                    <a:pt x="9147" y="4730"/>
                    <a:pt x="9264" y="4711"/>
                  </a:cubicBezTo>
                  <a:cubicBezTo>
                    <a:pt x="10157" y="6840"/>
                    <a:pt x="8940" y="6693"/>
                    <a:pt x="8489" y="6634"/>
                  </a:cubicBezTo>
                  <a:cubicBezTo>
                    <a:pt x="8293" y="6251"/>
                    <a:pt x="7724" y="6487"/>
                    <a:pt x="7527" y="6752"/>
                  </a:cubicBezTo>
                  <a:cubicBezTo>
                    <a:pt x="8136" y="6752"/>
                    <a:pt x="8528" y="6752"/>
                    <a:pt x="7920" y="7331"/>
                  </a:cubicBezTo>
                  <a:cubicBezTo>
                    <a:pt x="7370" y="7861"/>
                    <a:pt x="6516" y="7684"/>
                    <a:pt x="5957" y="8204"/>
                  </a:cubicBezTo>
                  <a:cubicBezTo>
                    <a:pt x="4868" y="9245"/>
                    <a:pt x="4858" y="9323"/>
                    <a:pt x="4809" y="9981"/>
                  </a:cubicBezTo>
                  <a:cubicBezTo>
                    <a:pt x="4779" y="10304"/>
                    <a:pt x="4760" y="10314"/>
                    <a:pt x="4672" y="10422"/>
                  </a:cubicBezTo>
                  <a:cubicBezTo>
                    <a:pt x="4034" y="10079"/>
                    <a:pt x="4554" y="8656"/>
                    <a:pt x="3671" y="8813"/>
                  </a:cubicBezTo>
                  <a:cubicBezTo>
                    <a:pt x="3494" y="8852"/>
                    <a:pt x="2768" y="9941"/>
                    <a:pt x="3033" y="10717"/>
                  </a:cubicBezTo>
                  <a:cubicBezTo>
                    <a:pt x="3052" y="10795"/>
                    <a:pt x="3131" y="10893"/>
                    <a:pt x="3190" y="10952"/>
                  </a:cubicBezTo>
                  <a:cubicBezTo>
                    <a:pt x="3985" y="10677"/>
                    <a:pt x="3985" y="10677"/>
                    <a:pt x="3749" y="11148"/>
                  </a:cubicBezTo>
                  <a:cubicBezTo>
                    <a:pt x="3553" y="11511"/>
                    <a:pt x="3553" y="11511"/>
                    <a:pt x="3533" y="11649"/>
                  </a:cubicBezTo>
                  <a:cubicBezTo>
                    <a:pt x="4034" y="11953"/>
                    <a:pt x="4034" y="11953"/>
                    <a:pt x="3935" y="12630"/>
                  </a:cubicBezTo>
                  <a:cubicBezTo>
                    <a:pt x="3896" y="12876"/>
                    <a:pt x="3896" y="12876"/>
                    <a:pt x="4622" y="13553"/>
                  </a:cubicBezTo>
                  <a:cubicBezTo>
                    <a:pt x="4662" y="13553"/>
                    <a:pt x="4701" y="13543"/>
                    <a:pt x="4730" y="13543"/>
                  </a:cubicBezTo>
                  <a:cubicBezTo>
                    <a:pt x="4730" y="13307"/>
                    <a:pt x="4730" y="13307"/>
                    <a:pt x="4829" y="13209"/>
                  </a:cubicBezTo>
                  <a:cubicBezTo>
                    <a:pt x="5496" y="13366"/>
                    <a:pt x="8361" y="15604"/>
                    <a:pt x="8882" y="16762"/>
                  </a:cubicBezTo>
                  <a:cubicBezTo>
                    <a:pt x="9323" y="16909"/>
                    <a:pt x="9608" y="17390"/>
                    <a:pt x="10118" y="17390"/>
                  </a:cubicBezTo>
                  <a:cubicBezTo>
                    <a:pt x="10206" y="17517"/>
                    <a:pt x="10324" y="17684"/>
                    <a:pt x="10255" y="178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579;p52">
              <a:extLst>
                <a:ext uri="{FF2B5EF4-FFF2-40B4-BE49-F238E27FC236}">
                  <a16:creationId xmlns:a16="http://schemas.microsoft.com/office/drawing/2014/main" id="{CF9018E3-3930-4F46-8E56-21128DC91074}"/>
                </a:ext>
              </a:extLst>
            </p:cNvPr>
            <p:cNvSpPr/>
            <p:nvPr/>
          </p:nvSpPr>
          <p:spPr>
            <a:xfrm>
              <a:off x="4446496" y="2000220"/>
              <a:ext cx="258704" cy="287713"/>
            </a:xfrm>
            <a:custGeom>
              <a:avLst/>
              <a:gdLst/>
              <a:ahLst/>
              <a:cxnLst/>
              <a:rect l="l" t="t" r="r" b="b"/>
              <a:pathLst>
                <a:path w="4466" h="4967" extrusionOk="0">
                  <a:moveTo>
                    <a:pt x="4427" y="638"/>
                  </a:moveTo>
                  <a:cubicBezTo>
                    <a:pt x="4397" y="688"/>
                    <a:pt x="4397" y="688"/>
                    <a:pt x="4260" y="756"/>
                  </a:cubicBezTo>
                  <a:cubicBezTo>
                    <a:pt x="4230" y="894"/>
                    <a:pt x="4230" y="894"/>
                    <a:pt x="4073" y="1041"/>
                  </a:cubicBezTo>
                  <a:lnTo>
                    <a:pt x="4103" y="1070"/>
                  </a:lnTo>
                  <a:cubicBezTo>
                    <a:pt x="4083" y="1178"/>
                    <a:pt x="3965" y="1227"/>
                    <a:pt x="3926" y="1325"/>
                  </a:cubicBezTo>
                  <a:cubicBezTo>
                    <a:pt x="4034" y="1316"/>
                    <a:pt x="4152" y="1394"/>
                    <a:pt x="4054" y="1855"/>
                  </a:cubicBezTo>
                  <a:cubicBezTo>
                    <a:pt x="4024" y="1777"/>
                    <a:pt x="4024" y="1689"/>
                    <a:pt x="3975" y="1630"/>
                  </a:cubicBezTo>
                  <a:cubicBezTo>
                    <a:pt x="3926" y="1630"/>
                    <a:pt x="3926" y="1630"/>
                    <a:pt x="3877" y="1689"/>
                  </a:cubicBezTo>
                  <a:cubicBezTo>
                    <a:pt x="4014" y="1904"/>
                    <a:pt x="4014" y="1904"/>
                    <a:pt x="3936" y="2022"/>
                  </a:cubicBezTo>
                  <a:cubicBezTo>
                    <a:pt x="3965" y="2120"/>
                    <a:pt x="3985" y="2199"/>
                    <a:pt x="3955" y="2228"/>
                  </a:cubicBezTo>
                  <a:cubicBezTo>
                    <a:pt x="3955" y="2228"/>
                    <a:pt x="3612" y="2434"/>
                    <a:pt x="3543" y="2415"/>
                  </a:cubicBezTo>
                  <a:cubicBezTo>
                    <a:pt x="3533" y="2405"/>
                    <a:pt x="3514" y="2405"/>
                    <a:pt x="3484" y="2405"/>
                  </a:cubicBezTo>
                  <a:cubicBezTo>
                    <a:pt x="3514" y="2444"/>
                    <a:pt x="3514" y="2444"/>
                    <a:pt x="3612" y="2513"/>
                  </a:cubicBezTo>
                  <a:cubicBezTo>
                    <a:pt x="3573" y="2552"/>
                    <a:pt x="3524" y="2582"/>
                    <a:pt x="3475" y="2621"/>
                  </a:cubicBezTo>
                  <a:cubicBezTo>
                    <a:pt x="3426" y="2670"/>
                    <a:pt x="3435" y="2758"/>
                    <a:pt x="3386" y="2807"/>
                  </a:cubicBezTo>
                  <a:cubicBezTo>
                    <a:pt x="3337" y="2856"/>
                    <a:pt x="3249" y="2827"/>
                    <a:pt x="3219" y="2896"/>
                  </a:cubicBezTo>
                  <a:cubicBezTo>
                    <a:pt x="3200" y="2905"/>
                    <a:pt x="3170" y="3004"/>
                    <a:pt x="3318" y="3004"/>
                  </a:cubicBezTo>
                  <a:cubicBezTo>
                    <a:pt x="3533" y="3013"/>
                    <a:pt x="3592" y="3072"/>
                    <a:pt x="3475" y="3190"/>
                  </a:cubicBezTo>
                  <a:cubicBezTo>
                    <a:pt x="3435" y="3229"/>
                    <a:pt x="3337" y="3308"/>
                    <a:pt x="3229" y="3347"/>
                  </a:cubicBezTo>
                  <a:cubicBezTo>
                    <a:pt x="2984" y="3445"/>
                    <a:pt x="2709" y="3357"/>
                    <a:pt x="2454" y="3435"/>
                  </a:cubicBezTo>
                  <a:cubicBezTo>
                    <a:pt x="2248" y="3494"/>
                    <a:pt x="2140" y="3720"/>
                    <a:pt x="1924" y="3779"/>
                  </a:cubicBezTo>
                  <a:cubicBezTo>
                    <a:pt x="1747" y="3828"/>
                    <a:pt x="1610" y="3798"/>
                    <a:pt x="1473" y="3789"/>
                  </a:cubicBezTo>
                  <a:cubicBezTo>
                    <a:pt x="1404" y="3965"/>
                    <a:pt x="1375" y="4024"/>
                    <a:pt x="1325" y="4083"/>
                  </a:cubicBezTo>
                  <a:lnTo>
                    <a:pt x="580" y="4898"/>
                  </a:lnTo>
                  <a:cubicBezTo>
                    <a:pt x="491" y="4966"/>
                    <a:pt x="344" y="4927"/>
                    <a:pt x="305" y="4829"/>
                  </a:cubicBezTo>
                  <a:cubicBezTo>
                    <a:pt x="295" y="4790"/>
                    <a:pt x="305" y="4760"/>
                    <a:pt x="334" y="4613"/>
                  </a:cubicBezTo>
                  <a:cubicBezTo>
                    <a:pt x="207" y="4662"/>
                    <a:pt x="59" y="4721"/>
                    <a:pt x="30" y="4358"/>
                  </a:cubicBezTo>
                  <a:cubicBezTo>
                    <a:pt x="1" y="4122"/>
                    <a:pt x="148" y="3298"/>
                    <a:pt x="187" y="3210"/>
                  </a:cubicBezTo>
                  <a:cubicBezTo>
                    <a:pt x="383" y="2768"/>
                    <a:pt x="589" y="2817"/>
                    <a:pt x="688" y="2827"/>
                  </a:cubicBezTo>
                  <a:cubicBezTo>
                    <a:pt x="697" y="2817"/>
                    <a:pt x="1532" y="1188"/>
                    <a:pt x="1237" y="1090"/>
                  </a:cubicBezTo>
                  <a:cubicBezTo>
                    <a:pt x="1237" y="1090"/>
                    <a:pt x="766" y="903"/>
                    <a:pt x="1110" y="737"/>
                  </a:cubicBezTo>
                  <a:cubicBezTo>
                    <a:pt x="1159" y="560"/>
                    <a:pt x="1159" y="560"/>
                    <a:pt x="1237" y="511"/>
                  </a:cubicBezTo>
                  <a:cubicBezTo>
                    <a:pt x="1424" y="442"/>
                    <a:pt x="1630" y="511"/>
                    <a:pt x="1816" y="442"/>
                  </a:cubicBezTo>
                  <a:cubicBezTo>
                    <a:pt x="1993" y="373"/>
                    <a:pt x="2140" y="266"/>
                    <a:pt x="2317" y="216"/>
                  </a:cubicBezTo>
                  <a:cubicBezTo>
                    <a:pt x="2317" y="216"/>
                    <a:pt x="2876" y="109"/>
                    <a:pt x="2905" y="118"/>
                  </a:cubicBezTo>
                  <a:cubicBezTo>
                    <a:pt x="2905" y="128"/>
                    <a:pt x="2896" y="158"/>
                    <a:pt x="2886" y="167"/>
                  </a:cubicBezTo>
                  <a:cubicBezTo>
                    <a:pt x="2945" y="148"/>
                    <a:pt x="2945" y="148"/>
                    <a:pt x="2974" y="128"/>
                  </a:cubicBezTo>
                  <a:lnTo>
                    <a:pt x="2974" y="158"/>
                  </a:lnTo>
                  <a:lnTo>
                    <a:pt x="2994" y="177"/>
                  </a:lnTo>
                  <a:cubicBezTo>
                    <a:pt x="2994" y="177"/>
                    <a:pt x="3004" y="177"/>
                    <a:pt x="3004" y="167"/>
                  </a:cubicBezTo>
                  <a:cubicBezTo>
                    <a:pt x="3004" y="167"/>
                    <a:pt x="3023" y="167"/>
                    <a:pt x="3023" y="158"/>
                  </a:cubicBezTo>
                  <a:cubicBezTo>
                    <a:pt x="3023" y="158"/>
                    <a:pt x="3033" y="158"/>
                    <a:pt x="3033" y="148"/>
                  </a:cubicBezTo>
                  <a:cubicBezTo>
                    <a:pt x="3033" y="148"/>
                    <a:pt x="3043" y="148"/>
                    <a:pt x="3043" y="128"/>
                  </a:cubicBezTo>
                  <a:cubicBezTo>
                    <a:pt x="3043" y="128"/>
                    <a:pt x="3053" y="128"/>
                    <a:pt x="3053" y="118"/>
                  </a:cubicBezTo>
                  <a:cubicBezTo>
                    <a:pt x="3053" y="109"/>
                    <a:pt x="3072" y="118"/>
                    <a:pt x="3072" y="109"/>
                  </a:cubicBezTo>
                  <a:cubicBezTo>
                    <a:pt x="3072" y="109"/>
                    <a:pt x="3082" y="109"/>
                    <a:pt x="3082" y="99"/>
                  </a:cubicBezTo>
                  <a:cubicBezTo>
                    <a:pt x="3082" y="99"/>
                    <a:pt x="3092" y="99"/>
                    <a:pt x="3092" y="79"/>
                  </a:cubicBezTo>
                  <a:cubicBezTo>
                    <a:pt x="3102" y="79"/>
                    <a:pt x="3131" y="99"/>
                    <a:pt x="3141" y="99"/>
                  </a:cubicBezTo>
                  <a:cubicBezTo>
                    <a:pt x="3141" y="158"/>
                    <a:pt x="3141" y="158"/>
                    <a:pt x="3151" y="177"/>
                  </a:cubicBezTo>
                  <a:lnTo>
                    <a:pt x="3180" y="177"/>
                  </a:lnTo>
                  <a:cubicBezTo>
                    <a:pt x="3229" y="50"/>
                    <a:pt x="3337" y="30"/>
                    <a:pt x="3435" y="20"/>
                  </a:cubicBezTo>
                  <a:cubicBezTo>
                    <a:pt x="3563" y="148"/>
                    <a:pt x="3681" y="1"/>
                    <a:pt x="3808" y="20"/>
                  </a:cubicBezTo>
                  <a:cubicBezTo>
                    <a:pt x="3828" y="30"/>
                    <a:pt x="3828" y="30"/>
                    <a:pt x="4054" y="256"/>
                  </a:cubicBezTo>
                  <a:cubicBezTo>
                    <a:pt x="4014" y="373"/>
                    <a:pt x="3985" y="364"/>
                    <a:pt x="3838" y="344"/>
                  </a:cubicBezTo>
                  <a:cubicBezTo>
                    <a:pt x="3857" y="364"/>
                    <a:pt x="3857" y="364"/>
                    <a:pt x="3936" y="413"/>
                  </a:cubicBezTo>
                  <a:lnTo>
                    <a:pt x="3887" y="462"/>
                  </a:lnTo>
                  <a:cubicBezTo>
                    <a:pt x="3906" y="462"/>
                    <a:pt x="3906" y="462"/>
                    <a:pt x="4014" y="403"/>
                  </a:cubicBezTo>
                  <a:cubicBezTo>
                    <a:pt x="4063" y="452"/>
                    <a:pt x="4024" y="540"/>
                    <a:pt x="4005" y="560"/>
                  </a:cubicBezTo>
                  <a:cubicBezTo>
                    <a:pt x="4005" y="570"/>
                    <a:pt x="4014" y="570"/>
                    <a:pt x="4014" y="589"/>
                  </a:cubicBezTo>
                  <a:cubicBezTo>
                    <a:pt x="4132" y="491"/>
                    <a:pt x="4132" y="491"/>
                    <a:pt x="4171" y="521"/>
                  </a:cubicBezTo>
                  <a:lnTo>
                    <a:pt x="4201" y="521"/>
                  </a:lnTo>
                  <a:cubicBezTo>
                    <a:pt x="4309" y="403"/>
                    <a:pt x="4417" y="511"/>
                    <a:pt x="4466" y="560"/>
                  </a:cubicBezTo>
                  <a:cubicBezTo>
                    <a:pt x="4446" y="629"/>
                    <a:pt x="4427" y="638"/>
                    <a:pt x="4427" y="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580;p52">
              <a:extLst>
                <a:ext uri="{FF2B5EF4-FFF2-40B4-BE49-F238E27FC236}">
                  <a16:creationId xmlns:a16="http://schemas.microsoft.com/office/drawing/2014/main" id="{AD956532-E712-420B-923F-6C18D9513836}"/>
                </a:ext>
              </a:extLst>
            </p:cNvPr>
            <p:cNvSpPr/>
            <p:nvPr/>
          </p:nvSpPr>
          <p:spPr>
            <a:xfrm>
              <a:off x="4410118" y="1984290"/>
              <a:ext cx="195621" cy="71132"/>
            </a:xfrm>
            <a:custGeom>
              <a:avLst/>
              <a:gdLst/>
              <a:ahLst/>
              <a:cxnLst/>
              <a:rect l="l" t="t" r="r" b="b"/>
              <a:pathLst>
                <a:path w="3377" h="1228" extrusionOk="0">
                  <a:moveTo>
                    <a:pt x="1217" y="619"/>
                  </a:moveTo>
                  <a:cubicBezTo>
                    <a:pt x="1168" y="639"/>
                    <a:pt x="1119" y="658"/>
                    <a:pt x="1070" y="678"/>
                  </a:cubicBezTo>
                  <a:cubicBezTo>
                    <a:pt x="1129" y="609"/>
                    <a:pt x="1178" y="570"/>
                    <a:pt x="1178" y="570"/>
                  </a:cubicBezTo>
                  <a:lnTo>
                    <a:pt x="1208" y="560"/>
                  </a:lnTo>
                  <a:cubicBezTo>
                    <a:pt x="1208" y="560"/>
                    <a:pt x="1266" y="570"/>
                    <a:pt x="1266" y="580"/>
                  </a:cubicBezTo>
                  <a:cubicBezTo>
                    <a:pt x="1276" y="580"/>
                    <a:pt x="1257" y="590"/>
                    <a:pt x="1217" y="619"/>
                  </a:cubicBezTo>
                  <a:close/>
                  <a:moveTo>
                    <a:pt x="3298" y="334"/>
                  </a:moveTo>
                  <a:cubicBezTo>
                    <a:pt x="3327" y="325"/>
                    <a:pt x="3327" y="325"/>
                    <a:pt x="3347" y="295"/>
                  </a:cubicBezTo>
                  <a:lnTo>
                    <a:pt x="3367" y="285"/>
                  </a:lnTo>
                  <a:lnTo>
                    <a:pt x="3367" y="285"/>
                  </a:lnTo>
                  <a:lnTo>
                    <a:pt x="3367" y="285"/>
                  </a:lnTo>
                  <a:lnTo>
                    <a:pt x="3367" y="285"/>
                  </a:lnTo>
                  <a:lnTo>
                    <a:pt x="3367" y="285"/>
                  </a:lnTo>
                  <a:lnTo>
                    <a:pt x="3367" y="285"/>
                  </a:lnTo>
                  <a:lnTo>
                    <a:pt x="3367" y="285"/>
                  </a:lnTo>
                  <a:lnTo>
                    <a:pt x="3367" y="285"/>
                  </a:lnTo>
                  <a:lnTo>
                    <a:pt x="3347" y="276"/>
                  </a:lnTo>
                  <a:cubicBezTo>
                    <a:pt x="3347" y="266"/>
                    <a:pt x="3367" y="236"/>
                    <a:pt x="3376" y="227"/>
                  </a:cubicBezTo>
                  <a:cubicBezTo>
                    <a:pt x="3318" y="217"/>
                    <a:pt x="3318" y="128"/>
                    <a:pt x="3268" y="119"/>
                  </a:cubicBezTo>
                  <a:cubicBezTo>
                    <a:pt x="3229" y="99"/>
                    <a:pt x="3190" y="119"/>
                    <a:pt x="3161" y="99"/>
                  </a:cubicBezTo>
                  <a:cubicBezTo>
                    <a:pt x="3161" y="99"/>
                    <a:pt x="3161" y="89"/>
                    <a:pt x="3141" y="89"/>
                  </a:cubicBezTo>
                  <a:lnTo>
                    <a:pt x="3072" y="89"/>
                  </a:lnTo>
                  <a:lnTo>
                    <a:pt x="3072" y="79"/>
                  </a:lnTo>
                  <a:lnTo>
                    <a:pt x="3082" y="69"/>
                  </a:lnTo>
                  <a:cubicBezTo>
                    <a:pt x="3053" y="69"/>
                    <a:pt x="3053" y="69"/>
                    <a:pt x="2591" y="99"/>
                  </a:cubicBezTo>
                  <a:cubicBezTo>
                    <a:pt x="2748" y="40"/>
                    <a:pt x="2748" y="40"/>
                    <a:pt x="2788" y="30"/>
                  </a:cubicBezTo>
                  <a:cubicBezTo>
                    <a:pt x="2788" y="30"/>
                    <a:pt x="2650" y="1"/>
                    <a:pt x="2395" y="50"/>
                  </a:cubicBezTo>
                  <a:cubicBezTo>
                    <a:pt x="2199" y="79"/>
                    <a:pt x="2179" y="89"/>
                    <a:pt x="2091" y="138"/>
                  </a:cubicBezTo>
                  <a:cubicBezTo>
                    <a:pt x="2012" y="177"/>
                    <a:pt x="1983" y="315"/>
                    <a:pt x="1855" y="285"/>
                  </a:cubicBezTo>
                  <a:cubicBezTo>
                    <a:pt x="1865" y="276"/>
                    <a:pt x="1865" y="276"/>
                    <a:pt x="1953" y="236"/>
                  </a:cubicBezTo>
                  <a:lnTo>
                    <a:pt x="1944" y="227"/>
                  </a:lnTo>
                  <a:cubicBezTo>
                    <a:pt x="1914" y="227"/>
                    <a:pt x="1914" y="227"/>
                    <a:pt x="1865" y="236"/>
                  </a:cubicBezTo>
                  <a:cubicBezTo>
                    <a:pt x="1953" y="168"/>
                    <a:pt x="2071" y="128"/>
                    <a:pt x="2150" y="50"/>
                  </a:cubicBezTo>
                  <a:cubicBezTo>
                    <a:pt x="2110" y="20"/>
                    <a:pt x="1679" y="99"/>
                    <a:pt x="1561" y="138"/>
                  </a:cubicBezTo>
                  <a:cubicBezTo>
                    <a:pt x="1561" y="138"/>
                    <a:pt x="1129" y="315"/>
                    <a:pt x="1090" y="442"/>
                  </a:cubicBezTo>
                  <a:cubicBezTo>
                    <a:pt x="1129" y="491"/>
                    <a:pt x="1129" y="491"/>
                    <a:pt x="1424" y="423"/>
                  </a:cubicBezTo>
                  <a:cubicBezTo>
                    <a:pt x="1365" y="472"/>
                    <a:pt x="1247" y="511"/>
                    <a:pt x="1159" y="531"/>
                  </a:cubicBezTo>
                  <a:cubicBezTo>
                    <a:pt x="1070" y="560"/>
                    <a:pt x="1011" y="639"/>
                    <a:pt x="913" y="639"/>
                  </a:cubicBezTo>
                  <a:cubicBezTo>
                    <a:pt x="687" y="658"/>
                    <a:pt x="687" y="658"/>
                    <a:pt x="580" y="472"/>
                  </a:cubicBezTo>
                  <a:cubicBezTo>
                    <a:pt x="550" y="472"/>
                    <a:pt x="334" y="472"/>
                    <a:pt x="354" y="658"/>
                  </a:cubicBezTo>
                  <a:cubicBezTo>
                    <a:pt x="344" y="668"/>
                    <a:pt x="324" y="688"/>
                    <a:pt x="315" y="688"/>
                  </a:cubicBezTo>
                  <a:lnTo>
                    <a:pt x="315" y="707"/>
                  </a:lnTo>
                  <a:cubicBezTo>
                    <a:pt x="334" y="717"/>
                    <a:pt x="334" y="717"/>
                    <a:pt x="354" y="717"/>
                  </a:cubicBezTo>
                  <a:cubicBezTo>
                    <a:pt x="246" y="776"/>
                    <a:pt x="89" y="756"/>
                    <a:pt x="30" y="884"/>
                  </a:cubicBezTo>
                  <a:cubicBezTo>
                    <a:pt x="1" y="933"/>
                    <a:pt x="128" y="1080"/>
                    <a:pt x="187" y="1100"/>
                  </a:cubicBezTo>
                  <a:cubicBezTo>
                    <a:pt x="334" y="1129"/>
                    <a:pt x="334" y="1129"/>
                    <a:pt x="344" y="1159"/>
                  </a:cubicBezTo>
                  <a:cubicBezTo>
                    <a:pt x="373" y="1208"/>
                    <a:pt x="383" y="1227"/>
                    <a:pt x="481" y="1218"/>
                  </a:cubicBezTo>
                  <a:cubicBezTo>
                    <a:pt x="746" y="1169"/>
                    <a:pt x="815" y="1002"/>
                    <a:pt x="825" y="1002"/>
                  </a:cubicBezTo>
                  <a:lnTo>
                    <a:pt x="717" y="923"/>
                  </a:lnTo>
                  <a:cubicBezTo>
                    <a:pt x="648" y="884"/>
                    <a:pt x="580" y="923"/>
                    <a:pt x="521" y="913"/>
                  </a:cubicBezTo>
                  <a:cubicBezTo>
                    <a:pt x="452" y="904"/>
                    <a:pt x="501" y="806"/>
                    <a:pt x="442" y="806"/>
                  </a:cubicBezTo>
                  <a:cubicBezTo>
                    <a:pt x="442" y="806"/>
                    <a:pt x="442" y="786"/>
                    <a:pt x="432" y="786"/>
                  </a:cubicBezTo>
                  <a:cubicBezTo>
                    <a:pt x="481" y="756"/>
                    <a:pt x="481" y="756"/>
                    <a:pt x="638" y="678"/>
                  </a:cubicBezTo>
                  <a:cubicBezTo>
                    <a:pt x="648" y="756"/>
                    <a:pt x="648" y="756"/>
                    <a:pt x="678" y="786"/>
                  </a:cubicBezTo>
                  <a:lnTo>
                    <a:pt x="776" y="786"/>
                  </a:lnTo>
                  <a:lnTo>
                    <a:pt x="776" y="825"/>
                  </a:lnTo>
                  <a:cubicBezTo>
                    <a:pt x="835" y="913"/>
                    <a:pt x="992" y="835"/>
                    <a:pt x="1021" y="972"/>
                  </a:cubicBezTo>
                  <a:cubicBezTo>
                    <a:pt x="1208" y="972"/>
                    <a:pt x="1217" y="933"/>
                    <a:pt x="1306" y="737"/>
                  </a:cubicBezTo>
                  <a:cubicBezTo>
                    <a:pt x="1374" y="727"/>
                    <a:pt x="1374" y="727"/>
                    <a:pt x="1404" y="737"/>
                  </a:cubicBezTo>
                  <a:lnTo>
                    <a:pt x="1365" y="806"/>
                  </a:lnTo>
                  <a:lnTo>
                    <a:pt x="1384" y="80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581;p52">
              <a:extLst>
                <a:ext uri="{FF2B5EF4-FFF2-40B4-BE49-F238E27FC236}">
                  <a16:creationId xmlns:a16="http://schemas.microsoft.com/office/drawing/2014/main" id="{F2F46E45-6EFE-41EF-9511-0A2812C4B2AB}"/>
                </a:ext>
              </a:extLst>
            </p:cNvPr>
            <p:cNvSpPr/>
            <p:nvPr/>
          </p:nvSpPr>
          <p:spPr>
            <a:xfrm>
              <a:off x="4277637" y="2011052"/>
              <a:ext cx="91062" cy="58041"/>
            </a:xfrm>
            <a:custGeom>
              <a:avLst/>
              <a:gdLst/>
              <a:ahLst/>
              <a:cxnLst/>
              <a:rect l="l" t="t" r="r" b="b"/>
              <a:pathLst>
                <a:path w="1572" h="1002" extrusionOk="0">
                  <a:moveTo>
                    <a:pt x="717" y="864"/>
                  </a:moveTo>
                  <a:cubicBezTo>
                    <a:pt x="619" y="913"/>
                    <a:pt x="619" y="913"/>
                    <a:pt x="511" y="883"/>
                  </a:cubicBezTo>
                  <a:cubicBezTo>
                    <a:pt x="452" y="913"/>
                    <a:pt x="413" y="981"/>
                    <a:pt x="354" y="991"/>
                  </a:cubicBezTo>
                  <a:cubicBezTo>
                    <a:pt x="354" y="991"/>
                    <a:pt x="266" y="1001"/>
                    <a:pt x="276" y="932"/>
                  </a:cubicBezTo>
                  <a:cubicBezTo>
                    <a:pt x="295" y="854"/>
                    <a:pt x="315" y="834"/>
                    <a:pt x="403" y="765"/>
                  </a:cubicBezTo>
                  <a:cubicBezTo>
                    <a:pt x="266" y="815"/>
                    <a:pt x="266" y="815"/>
                    <a:pt x="30" y="785"/>
                  </a:cubicBezTo>
                  <a:cubicBezTo>
                    <a:pt x="60" y="756"/>
                    <a:pt x="60" y="756"/>
                    <a:pt x="50" y="746"/>
                  </a:cubicBezTo>
                  <a:cubicBezTo>
                    <a:pt x="30" y="716"/>
                    <a:pt x="11" y="746"/>
                    <a:pt x="1" y="716"/>
                  </a:cubicBezTo>
                  <a:cubicBezTo>
                    <a:pt x="21" y="648"/>
                    <a:pt x="109" y="638"/>
                    <a:pt x="148" y="589"/>
                  </a:cubicBezTo>
                  <a:cubicBezTo>
                    <a:pt x="178" y="550"/>
                    <a:pt x="197" y="501"/>
                    <a:pt x="227" y="461"/>
                  </a:cubicBezTo>
                  <a:lnTo>
                    <a:pt x="246" y="451"/>
                  </a:lnTo>
                  <a:cubicBezTo>
                    <a:pt x="276" y="422"/>
                    <a:pt x="394" y="353"/>
                    <a:pt x="443" y="412"/>
                  </a:cubicBezTo>
                  <a:lnTo>
                    <a:pt x="423" y="471"/>
                  </a:lnTo>
                  <a:cubicBezTo>
                    <a:pt x="492" y="510"/>
                    <a:pt x="551" y="451"/>
                    <a:pt x="541" y="393"/>
                  </a:cubicBezTo>
                  <a:cubicBezTo>
                    <a:pt x="521" y="353"/>
                    <a:pt x="472" y="353"/>
                    <a:pt x="492" y="314"/>
                  </a:cubicBezTo>
                  <a:cubicBezTo>
                    <a:pt x="501" y="275"/>
                    <a:pt x="590" y="226"/>
                    <a:pt x="590" y="216"/>
                  </a:cubicBezTo>
                  <a:cubicBezTo>
                    <a:pt x="619" y="196"/>
                    <a:pt x="658" y="226"/>
                    <a:pt x="698" y="206"/>
                  </a:cubicBezTo>
                  <a:cubicBezTo>
                    <a:pt x="737" y="177"/>
                    <a:pt x="747" y="147"/>
                    <a:pt x="766" y="118"/>
                  </a:cubicBezTo>
                  <a:cubicBezTo>
                    <a:pt x="835" y="59"/>
                    <a:pt x="1149" y="0"/>
                    <a:pt x="1179" y="10"/>
                  </a:cubicBezTo>
                  <a:cubicBezTo>
                    <a:pt x="1228" y="20"/>
                    <a:pt x="1257" y="20"/>
                    <a:pt x="1306" y="20"/>
                  </a:cubicBezTo>
                  <a:lnTo>
                    <a:pt x="1306" y="29"/>
                  </a:lnTo>
                  <a:cubicBezTo>
                    <a:pt x="1296" y="49"/>
                    <a:pt x="1257" y="69"/>
                    <a:pt x="1149" y="108"/>
                  </a:cubicBezTo>
                  <a:cubicBezTo>
                    <a:pt x="1188" y="108"/>
                    <a:pt x="1208" y="98"/>
                    <a:pt x="1247" y="98"/>
                  </a:cubicBezTo>
                  <a:cubicBezTo>
                    <a:pt x="1198" y="128"/>
                    <a:pt x="1149" y="196"/>
                    <a:pt x="1090" y="226"/>
                  </a:cubicBezTo>
                  <a:cubicBezTo>
                    <a:pt x="1139" y="226"/>
                    <a:pt x="1139" y="226"/>
                    <a:pt x="1188" y="206"/>
                  </a:cubicBezTo>
                  <a:cubicBezTo>
                    <a:pt x="1237" y="177"/>
                    <a:pt x="1247" y="167"/>
                    <a:pt x="1277" y="177"/>
                  </a:cubicBezTo>
                  <a:cubicBezTo>
                    <a:pt x="1277" y="206"/>
                    <a:pt x="1208" y="255"/>
                    <a:pt x="1061" y="344"/>
                  </a:cubicBezTo>
                  <a:cubicBezTo>
                    <a:pt x="1483" y="147"/>
                    <a:pt x="1483" y="147"/>
                    <a:pt x="1542" y="196"/>
                  </a:cubicBezTo>
                  <a:cubicBezTo>
                    <a:pt x="1571" y="226"/>
                    <a:pt x="1532" y="265"/>
                    <a:pt x="1532" y="265"/>
                  </a:cubicBezTo>
                  <a:cubicBezTo>
                    <a:pt x="1453" y="324"/>
                    <a:pt x="1355" y="314"/>
                    <a:pt x="1287" y="363"/>
                  </a:cubicBezTo>
                  <a:cubicBezTo>
                    <a:pt x="1159" y="422"/>
                    <a:pt x="1051" y="510"/>
                    <a:pt x="933" y="569"/>
                  </a:cubicBezTo>
                  <a:cubicBezTo>
                    <a:pt x="806" y="648"/>
                    <a:pt x="806" y="648"/>
                    <a:pt x="815" y="697"/>
                  </a:cubicBezTo>
                  <a:cubicBezTo>
                    <a:pt x="884" y="795"/>
                    <a:pt x="786" y="844"/>
                    <a:pt x="717" y="8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582;p52">
              <a:extLst>
                <a:ext uri="{FF2B5EF4-FFF2-40B4-BE49-F238E27FC236}">
                  <a16:creationId xmlns:a16="http://schemas.microsoft.com/office/drawing/2014/main" id="{AB28B992-33F6-4D05-A79C-788CC07E0275}"/>
                </a:ext>
              </a:extLst>
            </p:cNvPr>
            <p:cNvSpPr/>
            <p:nvPr/>
          </p:nvSpPr>
          <p:spPr>
            <a:xfrm>
              <a:off x="4766547" y="2061043"/>
              <a:ext cx="72236" cy="50105"/>
            </a:xfrm>
            <a:custGeom>
              <a:avLst/>
              <a:gdLst/>
              <a:ahLst/>
              <a:cxnLst/>
              <a:rect l="l" t="t" r="r" b="b"/>
              <a:pathLst>
                <a:path w="1247" h="865" extrusionOk="0">
                  <a:moveTo>
                    <a:pt x="1188" y="521"/>
                  </a:moveTo>
                  <a:cubicBezTo>
                    <a:pt x="1247" y="707"/>
                    <a:pt x="1011" y="580"/>
                    <a:pt x="1011" y="570"/>
                  </a:cubicBezTo>
                  <a:cubicBezTo>
                    <a:pt x="1011" y="570"/>
                    <a:pt x="982" y="521"/>
                    <a:pt x="953" y="482"/>
                  </a:cubicBezTo>
                  <a:cubicBezTo>
                    <a:pt x="894" y="383"/>
                    <a:pt x="796" y="334"/>
                    <a:pt x="796" y="393"/>
                  </a:cubicBezTo>
                  <a:cubicBezTo>
                    <a:pt x="796" y="413"/>
                    <a:pt x="805" y="462"/>
                    <a:pt x="894" y="639"/>
                  </a:cubicBezTo>
                  <a:cubicBezTo>
                    <a:pt x="913" y="688"/>
                    <a:pt x="943" y="756"/>
                    <a:pt x="943" y="776"/>
                  </a:cubicBezTo>
                  <a:cubicBezTo>
                    <a:pt x="943" y="864"/>
                    <a:pt x="796" y="766"/>
                    <a:pt x="796" y="756"/>
                  </a:cubicBezTo>
                  <a:cubicBezTo>
                    <a:pt x="550" y="560"/>
                    <a:pt x="1" y="30"/>
                    <a:pt x="207" y="1"/>
                  </a:cubicBezTo>
                  <a:lnTo>
                    <a:pt x="217" y="1"/>
                  </a:lnTo>
                  <a:cubicBezTo>
                    <a:pt x="275" y="1"/>
                    <a:pt x="315" y="30"/>
                    <a:pt x="403" y="89"/>
                  </a:cubicBezTo>
                  <a:cubicBezTo>
                    <a:pt x="403" y="20"/>
                    <a:pt x="403" y="20"/>
                    <a:pt x="423" y="20"/>
                  </a:cubicBezTo>
                  <a:cubicBezTo>
                    <a:pt x="462" y="30"/>
                    <a:pt x="540" y="79"/>
                    <a:pt x="599" y="138"/>
                  </a:cubicBezTo>
                  <a:lnTo>
                    <a:pt x="639" y="177"/>
                  </a:lnTo>
                  <a:cubicBezTo>
                    <a:pt x="688" y="197"/>
                    <a:pt x="737" y="217"/>
                    <a:pt x="766" y="236"/>
                  </a:cubicBezTo>
                  <a:cubicBezTo>
                    <a:pt x="835" y="275"/>
                    <a:pt x="884" y="315"/>
                    <a:pt x="943" y="344"/>
                  </a:cubicBezTo>
                  <a:cubicBezTo>
                    <a:pt x="1159" y="472"/>
                    <a:pt x="1178" y="482"/>
                    <a:pt x="1188" y="5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583;p52">
              <a:extLst>
                <a:ext uri="{FF2B5EF4-FFF2-40B4-BE49-F238E27FC236}">
                  <a16:creationId xmlns:a16="http://schemas.microsoft.com/office/drawing/2014/main" id="{C369FF07-F94C-4BC2-B703-E51681FAA80D}"/>
                </a:ext>
              </a:extLst>
            </p:cNvPr>
            <p:cNvSpPr/>
            <p:nvPr/>
          </p:nvSpPr>
          <p:spPr>
            <a:xfrm>
              <a:off x="4741001" y="2345869"/>
              <a:ext cx="67138" cy="113707"/>
            </a:xfrm>
            <a:custGeom>
              <a:avLst/>
              <a:gdLst/>
              <a:ahLst/>
              <a:cxnLst/>
              <a:rect l="l" t="t" r="r" b="b"/>
              <a:pathLst>
                <a:path w="1159" h="1963" extrusionOk="0">
                  <a:moveTo>
                    <a:pt x="1158" y="1502"/>
                  </a:moveTo>
                  <a:cubicBezTo>
                    <a:pt x="1138" y="1659"/>
                    <a:pt x="1021" y="1796"/>
                    <a:pt x="952" y="1835"/>
                  </a:cubicBezTo>
                  <a:cubicBezTo>
                    <a:pt x="903" y="1855"/>
                    <a:pt x="216" y="1963"/>
                    <a:pt x="177" y="1963"/>
                  </a:cubicBezTo>
                  <a:lnTo>
                    <a:pt x="177" y="1963"/>
                  </a:lnTo>
                  <a:lnTo>
                    <a:pt x="177" y="1963"/>
                  </a:lnTo>
                  <a:lnTo>
                    <a:pt x="177" y="1963"/>
                  </a:lnTo>
                  <a:lnTo>
                    <a:pt x="177" y="1963"/>
                  </a:lnTo>
                  <a:lnTo>
                    <a:pt x="177" y="1963"/>
                  </a:lnTo>
                  <a:lnTo>
                    <a:pt x="177" y="1963"/>
                  </a:lnTo>
                  <a:lnTo>
                    <a:pt x="177" y="1963"/>
                  </a:lnTo>
                  <a:lnTo>
                    <a:pt x="177" y="1963"/>
                  </a:lnTo>
                  <a:cubicBezTo>
                    <a:pt x="157" y="1963"/>
                    <a:pt x="157" y="1963"/>
                    <a:pt x="69" y="1914"/>
                  </a:cubicBezTo>
                  <a:cubicBezTo>
                    <a:pt x="118" y="1806"/>
                    <a:pt x="118" y="1806"/>
                    <a:pt x="285" y="1649"/>
                  </a:cubicBezTo>
                  <a:cubicBezTo>
                    <a:pt x="137" y="1590"/>
                    <a:pt x="137" y="1590"/>
                    <a:pt x="137" y="1512"/>
                  </a:cubicBezTo>
                  <a:cubicBezTo>
                    <a:pt x="137" y="1433"/>
                    <a:pt x="157" y="1276"/>
                    <a:pt x="275" y="1227"/>
                  </a:cubicBezTo>
                  <a:cubicBezTo>
                    <a:pt x="334" y="1207"/>
                    <a:pt x="422" y="1207"/>
                    <a:pt x="451" y="1217"/>
                  </a:cubicBezTo>
                  <a:cubicBezTo>
                    <a:pt x="451" y="1198"/>
                    <a:pt x="451" y="1198"/>
                    <a:pt x="412" y="1050"/>
                  </a:cubicBezTo>
                  <a:cubicBezTo>
                    <a:pt x="226" y="1207"/>
                    <a:pt x="216" y="1148"/>
                    <a:pt x="177" y="805"/>
                  </a:cubicBezTo>
                  <a:cubicBezTo>
                    <a:pt x="59" y="776"/>
                    <a:pt x="0" y="756"/>
                    <a:pt x="20" y="540"/>
                  </a:cubicBezTo>
                  <a:cubicBezTo>
                    <a:pt x="49" y="275"/>
                    <a:pt x="79" y="157"/>
                    <a:pt x="255" y="40"/>
                  </a:cubicBezTo>
                  <a:cubicBezTo>
                    <a:pt x="304" y="20"/>
                    <a:pt x="324" y="0"/>
                    <a:pt x="363" y="0"/>
                  </a:cubicBezTo>
                  <a:cubicBezTo>
                    <a:pt x="461" y="20"/>
                    <a:pt x="461" y="69"/>
                    <a:pt x="451" y="265"/>
                  </a:cubicBezTo>
                  <a:cubicBezTo>
                    <a:pt x="510" y="285"/>
                    <a:pt x="569" y="324"/>
                    <a:pt x="638" y="344"/>
                  </a:cubicBezTo>
                  <a:cubicBezTo>
                    <a:pt x="589" y="432"/>
                    <a:pt x="559" y="491"/>
                    <a:pt x="510" y="589"/>
                  </a:cubicBezTo>
                  <a:lnTo>
                    <a:pt x="589" y="668"/>
                  </a:lnTo>
                  <a:cubicBezTo>
                    <a:pt x="618" y="707"/>
                    <a:pt x="648" y="726"/>
                    <a:pt x="648" y="736"/>
                  </a:cubicBezTo>
                  <a:cubicBezTo>
                    <a:pt x="697" y="815"/>
                    <a:pt x="707" y="883"/>
                    <a:pt x="756" y="962"/>
                  </a:cubicBezTo>
                  <a:cubicBezTo>
                    <a:pt x="795" y="1011"/>
                    <a:pt x="844" y="1050"/>
                    <a:pt x="883" y="1099"/>
                  </a:cubicBezTo>
                  <a:cubicBezTo>
                    <a:pt x="932" y="1168"/>
                    <a:pt x="952" y="1256"/>
                    <a:pt x="1001" y="1325"/>
                  </a:cubicBezTo>
                  <a:cubicBezTo>
                    <a:pt x="1040" y="1374"/>
                    <a:pt x="1109" y="1394"/>
                    <a:pt x="1158" y="1453"/>
                  </a:cubicBezTo>
                  <a:cubicBezTo>
                    <a:pt x="1148" y="1413"/>
                    <a:pt x="1158" y="1443"/>
                    <a:pt x="1158" y="150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584;p52">
              <a:extLst>
                <a:ext uri="{FF2B5EF4-FFF2-40B4-BE49-F238E27FC236}">
                  <a16:creationId xmlns:a16="http://schemas.microsoft.com/office/drawing/2014/main" id="{BF278AA5-61F9-4344-9E01-AA5181A281E4}"/>
                </a:ext>
              </a:extLst>
            </p:cNvPr>
            <p:cNvSpPr/>
            <p:nvPr/>
          </p:nvSpPr>
          <p:spPr>
            <a:xfrm>
              <a:off x="4627289" y="2228162"/>
              <a:ext cx="71656" cy="48947"/>
            </a:xfrm>
            <a:custGeom>
              <a:avLst/>
              <a:gdLst/>
              <a:ahLst/>
              <a:cxnLst/>
              <a:rect l="l" t="t" r="r" b="b"/>
              <a:pathLst>
                <a:path w="1237" h="845" extrusionOk="0">
                  <a:moveTo>
                    <a:pt x="1178" y="472"/>
                  </a:moveTo>
                  <a:cubicBezTo>
                    <a:pt x="1178" y="472"/>
                    <a:pt x="1080" y="698"/>
                    <a:pt x="462" y="845"/>
                  </a:cubicBezTo>
                  <a:lnTo>
                    <a:pt x="462" y="835"/>
                  </a:lnTo>
                  <a:cubicBezTo>
                    <a:pt x="393" y="796"/>
                    <a:pt x="305" y="815"/>
                    <a:pt x="246" y="747"/>
                  </a:cubicBezTo>
                  <a:lnTo>
                    <a:pt x="246" y="737"/>
                  </a:lnTo>
                  <a:cubicBezTo>
                    <a:pt x="206" y="688"/>
                    <a:pt x="177" y="629"/>
                    <a:pt x="148" y="580"/>
                  </a:cubicBezTo>
                  <a:cubicBezTo>
                    <a:pt x="108" y="521"/>
                    <a:pt x="30" y="482"/>
                    <a:pt x="10" y="423"/>
                  </a:cubicBezTo>
                  <a:cubicBezTo>
                    <a:pt x="10" y="403"/>
                    <a:pt x="0" y="40"/>
                    <a:pt x="148" y="1"/>
                  </a:cubicBezTo>
                  <a:lnTo>
                    <a:pt x="157" y="1"/>
                  </a:lnTo>
                  <a:cubicBezTo>
                    <a:pt x="226" y="20"/>
                    <a:pt x="295" y="60"/>
                    <a:pt x="295" y="60"/>
                  </a:cubicBezTo>
                  <a:cubicBezTo>
                    <a:pt x="324" y="89"/>
                    <a:pt x="324" y="138"/>
                    <a:pt x="363" y="177"/>
                  </a:cubicBezTo>
                  <a:cubicBezTo>
                    <a:pt x="373" y="187"/>
                    <a:pt x="393" y="197"/>
                    <a:pt x="412" y="197"/>
                  </a:cubicBezTo>
                  <a:cubicBezTo>
                    <a:pt x="471" y="197"/>
                    <a:pt x="520" y="177"/>
                    <a:pt x="589" y="177"/>
                  </a:cubicBezTo>
                  <a:cubicBezTo>
                    <a:pt x="648" y="177"/>
                    <a:pt x="707" y="187"/>
                    <a:pt x="766" y="177"/>
                  </a:cubicBezTo>
                  <a:cubicBezTo>
                    <a:pt x="805" y="158"/>
                    <a:pt x="844" y="138"/>
                    <a:pt x="884" y="138"/>
                  </a:cubicBezTo>
                  <a:cubicBezTo>
                    <a:pt x="893" y="138"/>
                    <a:pt x="933" y="138"/>
                    <a:pt x="982" y="148"/>
                  </a:cubicBezTo>
                  <a:cubicBezTo>
                    <a:pt x="962" y="138"/>
                    <a:pt x="1237" y="276"/>
                    <a:pt x="1178" y="4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585;p52">
              <a:extLst>
                <a:ext uri="{FF2B5EF4-FFF2-40B4-BE49-F238E27FC236}">
                  <a16:creationId xmlns:a16="http://schemas.microsoft.com/office/drawing/2014/main" id="{333F5906-D3EC-4971-BD94-B6895F1D7C03}"/>
                </a:ext>
              </a:extLst>
            </p:cNvPr>
            <p:cNvSpPr/>
            <p:nvPr/>
          </p:nvSpPr>
          <p:spPr>
            <a:xfrm>
              <a:off x="4313494" y="1992284"/>
              <a:ext cx="59723" cy="25603"/>
            </a:xfrm>
            <a:custGeom>
              <a:avLst/>
              <a:gdLst/>
              <a:ahLst/>
              <a:cxnLst/>
              <a:rect l="l" t="t" r="r" b="b"/>
              <a:pathLst>
                <a:path w="1031" h="442" extrusionOk="0">
                  <a:moveTo>
                    <a:pt x="726" y="304"/>
                  </a:moveTo>
                  <a:cubicBezTo>
                    <a:pt x="481" y="304"/>
                    <a:pt x="461" y="304"/>
                    <a:pt x="196" y="393"/>
                  </a:cubicBezTo>
                  <a:cubicBezTo>
                    <a:pt x="98" y="412"/>
                    <a:pt x="89" y="432"/>
                    <a:pt x="79" y="412"/>
                  </a:cubicBezTo>
                  <a:lnTo>
                    <a:pt x="79" y="412"/>
                  </a:lnTo>
                  <a:lnTo>
                    <a:pt x="79" y="412"/>
                  </a:lnTo>
                  <a:lnTo>
                    <a:pt x="79" y="412"/>
                  </a:lnTo>
                  <a:lnTo>
                    <a:pt x="79" y="412"/>
                  </a:lnTo>
                  <a:lnTo>
                    <a:pt x="79" y="412"/>
                  </a:lnTo>
                  <a:lnTo>
                    <a:pt x="79" y="412"/>
                  </a:lnTo>
                  <a:lnTo>
                    <a:pt x="79" y="412"/>
                  </a:lnTo>
                  <a:lnTo>
                    <a:pt x="79" y="412"/>
                  </a:lnTo>
                  <a:cubicBezTo>
                    <a:pt x="49" y="403"/>
                    <a:pt x="30" y="442"/>
                    <a:pt x="0" y="412"/>
                  </a:cubicBezTo>
                  <a:lnTo>
                    <a:pt x="0" y="403"/>
                  </a:lnTo>
                  <a:cubicBezTo>
                    <a:pt x="49" y="363"/>
                    <a:pt x="118" y="344"/>
                    <a:pt x="167" y="304"/>
                  </a:cubicBezTo>
                  <a:cubicBezTo>
                    <a:pt x="187" y="295"/>
                    <a:pt x="196" y="255"/>
                    <a:pt x="236" y="246"/>
                  </a:cubicBezTo>
                  <a:cubicBezTo>
                    <a:pt x="344" y="206"/>
                    <a:pt x="412" y="187"/>
                    <a:pt x="589" y="138"/>
                  </a:cubicBezTo>
                  <a:cubicBezTo>
                    <a:pt x="717" y="98"/>
                    <a:pt x="834" y="49"/>
                    <a:pt x="962" y="10"/>
                  </a:cubicBezTo>
                  <a:cubicBezTo>
                    <a:pt x="1001" y="0"/>
                    <a:pt x="1011" y="0"/>
                    <a:pt x="1031" y="39"/>
                  </a:cubicBezTo>
                  <a:lnTo>
                    <a:pt x="1031" y="49"/>
                  </a:lnTo>
                  <a:cubicBezTo>
                    <a:pt x="1031" y="98"/>
                    <a:pt x="913" y="118"/>
                    <a:pt x="962" y="157"/>
                  </a:cubicBezTo>
                  <a:cubicBezTo>
                    <a:pt x="962" y="196"/>
                    <a:pt x="795" y="304"/>
                    <a:pt x="726" y="3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586;p52">
              <a:extLst>
                <a:ext uri="{FF2B5EF4-FFF2-40B4-BE49-F238E27FC236}">
                  <a16:creationId xmlns:a16="http://schemas.microsoft.com/office/drawing/2014/main" id="{4BB8C21E-84A6-41F9-92E6-47F4BBCB9B50}"/>
                </a:ext>
              </a:extLst>
            </p:cNvPr>
            <p:cNvSpPr/>
            <p:nvPr/>
          </p:nvSpPr>
          <p:spPr>
            <a:xfrm>
              <a:off x="4860332" y="2005897"/>
              <a:ext cx="54104" cy="23402"/>
            </a:xfrm>
            <a:custGeom>
              <a:avLst/>
              <a:gdLst/>
              <a:ahLst/>
              <a:cxnLst/>
              <a:rect l="l" t="t" r="r" b="b"/>
              <a:pathLst>
                <a:path w="934" h="404" extrusionOk="0">
                  <a:moveTo>
                    <a:pt x="658" y="256"/>
                  </a:moveTo>
                  <a:cubicBezTo>
                    <a:pt x="707" y="275"/>
                    <a:pt x="894" y="364"/>
                    <a:pt x="933" y="403"/>
                  </a:cubicBezTo>
                  <a:lnTo>
                    <a:pt x="933" y="403"/>
                  </a:lnTo>
                  <a:cubicBezTo>
                    <a:pt x="894" y="403"/>
                    <a:pt x="864" y="383"/>
                    <a:pt x="835" y="383"/>
                  </a:cubicBezTo>
                  <a:lnTo>
                    <a:pt x="835" y="383"/>
                  </a:lnTo>
                  <a:lnTo>
                    <a:pt x="835" y="383"/>
                  </a:lnTo>
                  <a:cubicBezTo>
                    <a:pt x="747" y="403"/>
                    <a:pt x="30" y="60"/>
                    <a:pt x="1" y="1"/>
                  </a:cubicBezTo>
                  <a:cubicBezTo>
                    <a:pt x="11" y="1"/>
                    <a:pt x="21" y="1"/>
                    <a:pt x="79" y="20"/>
                  </a:cubicBezTo>
                  <a:cubicBezTo>
                    <a:pt x="158" y="50"/>
                    <a:pt x="217" y="69"/>
                    <a:pt x="217" y="69"/>
                  </a:cubicBezTo>
                  <a:cubicBezTo>
                    <a:pt x="276" y="99"/>
                    <a:pt x="325" y="138"/>
                    <a:pt x="393" y="148"/>
                  </a:cubicBezTo>
                  <a:cubicBezTo>
                    <a:pt x="423" y="158"/>
                    <a:pt x="462" y="148"/>
                    <a:pt x="501" y="158"/>
                  </a:cubicBezTo>
                  <a:cubicBezTo>
                    <a:pt x="501" y="158"/>
                    <a:pt x="511" y="158"/>
                    <a:pt x="521" y="168"/>
                  </a:cubicBezTo>
                  <a:cubicBezTo>
                    <a:pt x="511" y="197"/>
                    <a:pt x="570" y="217"/>
                    <a:pt x="658" y="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587;p52">
              <a:extLst>
                <a:ext uri="{FF2B5EF4-FFF2-40B4-BE49-F238E27FC236}">
                  <a16:creationId xmlns:a16="http://schemas.microsoft.com/office/drawing/2014/main" id="{17AB66BE-2445-472B-8F9A-6E83A297DBCF}"/>
                </a:ext>
              </a:extLst>
            </p:cNvPr>
            <p:cNvSpPr/>
            <p:nvPr/>
          </p:nvSpPr>
          <p:spPr>
            <a:xfrm>
              <a:off x="4373160" y="1989967"/>
              <a:ext cx="51787" cy="22822"/>
            </a:xfrm>
            <a:custGeom>
              <a:avLst/>
              <a:gdLst/>
              <a:ahLst/>
              <a:cxnLst/>
              <a:rect l="l" t="t" r="r" b="b"/>
              <a:pathLst>
                <a:path w="894" h="394" extrusionOk="0">
                  <a:moveTo>
                    <a:pt x="580" y="335"/>
                  </a:moveTo>
                  <a:cubicBezTo>
                    <a:pt x="462" y="374"/>
                    <a:pt x="364" y="393"/>
                    <a:pt x="305" y="393"/>
                  </a:cubicBezTo>
                  <a:cubicBezTo>
                    <a:pt x="295" y="393"/>
                    <a:pt x="295" y="393"/>
                    <a:pt x="285" y="384"/>
                  </a:cubicBezTo>
                  <a:cubicBezTo>
                    <a:pt x="275" y="364"/>
                    <a:pt x="236" y="344"/>
                    <a:pt x="197" y="335"/>
                  </a:cubicBezTo>
                  <a:cubicBezTo>
                    <a:pt x="138" y="325"/>
                    <a:pt x="79" y="335"/>
                    <a:pt x="10" y="325"/>
                  </a:cubicBezTo>
                  <a:cubicBezTo>
                    <a:pt x="10" y="325"/>
                    <a:pt x="1" y="325"/>
                    <a:pt x="10" y="315"/>
                  </a:cubicBezTo>
                  <a:cubicBezTo>
                    <a:pt x="50" y="266"/>
                    <a:pt x="99" y="246"/>
                    <a:pt x="187" y="236"/>
                  </a:cubicBezTo>
                  <a:cubicBezTo>
                    <a:pt x="177" y="187"/>
                    <a:pt x="177" y="138"/>
                    <a:pt x="256" y="99"/>
                  </a:cubicBezTo>
                  <a:cubicBezTo>
                    <a:pt x="256" y="99"/>
                    <a:pt x="678" y="1"/>
                    <a:pt x="697" y="30"/>
                  </a:cubicBezTo>
                  <a:lnTo>
                    <a:pt x="697" y="30"/>
                  </a:lnTo>
                  <a:lnTo>
                    <a:pt x="619" y="119"/>
                  </a:lnTo>
                  <a:cubicBezTo>
                    <a:pt x="589" y="138"/>
                    <a:pt x="570" y="148"/>
                    <a:pt x="521" y="178"/>
                  </a:cubicBezTo>
                  <a:cubicBezTo>
                    <a:pt x="442" y="217"/>
                    <a:pt x="432" y="227"/>
                    <a:pt x="442" y="236"/>
                  </a:cubicBezTo>
                  <a:lnTo>
                    <a:pt x="442" y="236"/>
                  </a:lnTo>
                  <a:lnTo>
                    <a:pt x="442" y="236"/>
                  </a:lnTo>
                  <a:lnTo>
                    <a:pt x="442" y="236"/>
                  </a:lnTo>
                  <a:lnTo>
                    <a:pt x="442" y="236"/>
                  </a:lnTo>
                  <a:lnTo>
                    <a:pt x="442" y="236"/>
                  </a:lnTo>
                  <a:lnTo>
                    <a:pt x="442" y="236"/>
                  </a:lnTo>
                  <a:lnTo>
                    <a:pt x="442" y="236"/>
                  </a:lnTo>
                  <a:lnTo>
                    <a:pt x="442" y="236"/>
                  </a:lnTo>
                  <a:lnTo>
                    <a:pt x="452" y="266"/>
                  </a:lnTo>
                  <a:cubicBezTo>
                    <a:pt x="697" y="138"/>
                    <a:pt x="845" y="89"/>
                    <a:pt x="894" y="129"/>
                  </a:cubicBezTo>
                  <a:cubicBezTo>
                    <a:pt x="894" y="138"/>
                    <a:pt x="894" y="138"/>
                    <a:pt x="825" y="168"/>
                  </a:cubicBezTo>
                  <a:cubicBezTo>
                    <a:pt x="697" y="217"/>
                    <a:pt x="678" y="227"/>
                    <a:pt x="668" y="236"/>
                  </a:cubicBezTo>
                  <a:cubicBezTo>
                    <a:pt x="668" y="266"/>
                    <a:pt x="688" y="246"/>
                    <a:pt x="697" y="266"/>
                  </a:cubicBezTo>
                  <a:cubicBezTo>
                    <a:pt x="668" y="286"/>
                    <a:pt x="589" y="325"/>
                    <a:pt x="580" y="3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588;p52">
              <a:extLst>
                <a:ext uri="{FF2B5EF4-FFF2-40B4-BE49-F238E27FC236}">
                  <a16:creationId xmlns:a16="http://schemas.microsoft.com/office/drawing/2014/main" id="{A4363008-5B3D-4410-A59C-72AEA79E201B}"/>
                </a:ext>
              </a:extLst>
            </p:cNvPr>
            <p:cNvSpPr/>
            <p:nvPr/>
          </p:nvSpPr>
          <p:spPr>
            <a:xfrm>
              <a:off x="4340199" y="2028662"/>
              <a:ext cx="48949" cy="27920"/>
            </a:xfrm>
            <a:custGeom>
              <a:avLst/>
              <a:gdLst/>
              <a:ahLst/>
              <a:cxnLst/>
              <a:rect l="l" t="t" r="r" b="b"/>
              <a:pathLst>
                <a:path w="845" h="482" extrusionOk="0">
                  <a:moveTo>
                    <a:pt x="413" y="383"/>
                  </a:moveTo>
                  <a:cubicBezTo>
                    <a:pt x="354" y="412"/>
                    <a:pt x="314" y="432"/>
                    <a:pt x="295" y="432"/>
                  </a:cubicBezTo>
                  <a:cubicBezTo>
                    <a:pt x="256" y="442"/>
                    <a:pt x="216" y="432"/>
                    <a:pt x="167" y="442"/>
                  </a:cubicBezTo>
                  <a:cubicBezTo>
                    <a:pt x="118" y="452"/>
                    <a:pt x="79" y="461"/>
                    <a:pt x="30" y="481"/>
                  </a:cubicBezTo>
                  <a:cubicBezTo>
                    <a:pt x="20" y="481"/>
                    <a:pt x="0" y="481"/>
                    <a:pt x="10" y="452"/>
                  </a:cubicBezTo>
                  <a:cubicBezTo>
                    <a:pt x="10" y="442"/>
                    <a:pt x="20" y="432"/>
                    <a:pt x="20" y="432"/>
                  </a:cubicBezTo>
                  <a:cubicBezTo>
                    <a:pt x="79" y="363"/>
                    <a:pt x="157" y="334"/>
                    <a:pt x="207" y="265"/>
                  </a:cubicBezTo>
                  <a:cubicBezTo>
                    <a:pt x="226" y="236"/>
                    <a:pt x="236" y="197"/>
                    <a:pt x="275" y="157"/>
                  </a:cubicBezTo>
                  <a:cubicBezTo>
                    <a:pt x="305" y="147"/>
                    <a:pt x="422" y="69"/>
                    <a:pt x="422" y="108"/>
                  </a:cubicBezTo>
                  <a:cubicBezTo>
                    <a:pt x="422" y="118"/>
                    <a:pt x="413" y="147"/>
                    <a:pt x="373" y="187"/>
                  </a:cubicBezTo>
                  <a:cubicBezTo>
                    <a:pt x="462" y="147"/>
                    <a:pt x="472" y="138"/>
                    <a:pt x="501" y="108"/>
                  </a:cubicBezTo>
                  <a:cubicBezTo>
                    <a:pt x="540" y="69"/>
                    <a:pt x="599" y="40"/>
                    <a:pt x="599" y="40"/>
                  </a:cubicBezTo>
                  <a:cubicBezTo>
                    <a:pt x="746" y="0"/>
                    <a:pt x="815" y="59"/>
                    <a:pt x="844" y="69"/>
                  </a:cubicBezTo>
                  <a:lnTo>
                    <a:pt x="844" y="89"/>
                  </a:lnTo>
                  <a:cubicBezTo>
                    <a:pt x="815" y="138"/>
                    <a:pt x="697" y="187"/>
                    <a:pt x="609" y="216"/>
                  </a:cubicBezTo>
                  <a:cubicBezTo>
                    <a:pt x="579" y="236"/>
                    <a:pt x="570" y="236"/>
                    <a:pt x="550" y="246"/>
                  </a:cubicBezTo>
                  <a:cubicBezTo>
                    <a:pt x="511" y="265"/>
                    <a:pt x="511" y="314"/>
                    <a:pt x="462" y="344"/>
                  </a:cubicBezTo>
                  <a:cubicBezTo>
                    <a:pt x="472" y="344"/>
                    <a:pt x="452" y="354"/>
                    <a:pt x="413" y="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589;p52">
              <a:extLst>
                <a:ext uri="{FF2B5EF4-FFF2-40B4-BE49-F238E27FC236}">
                  <a16:creationId xmlns:a16="http://schemas.microsoft.com/office/drawing/2014/main" id="{B7592A39-BB0A-4C0C-B838-EF48083C0448}"/>
                </a:ext>
              </a:extLst>
            </p:cNvPr>
            <p:cNvSpPr/>
            <p:nvPr/>
          </p:nvSpPr>
          <p:spPr>
            <a:xfrm>
              <a:off x="4788154" y="2051948"/>
              <a:ext cx="32439" cy="19984"/>
            </a:xfrm>
            <a:custGeom>
              <a:avLst/>
              <a:gdLst/>
              <a:ahLst/>
              <a:cxnLst/>
              <a:rect l="l" t="t" r="r" b="b"/>
              <a:pathLst>
                <a:path w="560" h="345" extrusionOk="0">
                  <a:moveTo>
                    <a:pt x="472" y="148"/>
                  </a:moveTo>
                  <a:cubicBezTo>
                    <a:pt x="501" y="187"/>
                    <a:pt x="560" y="344"/>
                    <a:pt x="501" y="344"/>
                  </a:cubicBezTo>
                  <a:cubicBezTo>
                    <a:pt x="472" y="344"/>
                    <a:pt x="442" y="324"/>
                    <a:pt x="413" y="305"/>
                  </a:cubicBezTo>
                  <a:cubicBezTo>
                    <a:pt x="383" y="295"/>
                    <a:pt x="364" y="305"/>
                    <a:pt x="324" y="305"/>
                  </a:cubicBezTo>
                  <a:cubicBezTo>
                    <a:pt x="275" y="295"/>
                    <a:pt x="236" y="275"/>
                    <a:pt x="207" y="256"/>
                  </a:cubicBezTo>
                  <a:cubicBezTo>
                    <a:pt x="30" y="138"/>
                    <a:pt x="1" y="59"/>
                    <a:pt x="30" y="50"/>
                  </a:cubicBezTo>
                  <a:cubicBezTo>
                    <a:pt x="40" y="30"/>
                    <a:pt x="118" y="59"/>
                    <a:pt x="187" y="109"/>
                  </a:cubicBezTo>
                  <a:cubicBezTo>
                    <a:pt x="148" y="40"/>
                    <a:pt x="148" y="30"/>
                    <a:pt x="177" y="10"/>
                  </a:cubicBezTo>
                  <a:cubicBezTo>
                    <a:pt x="187" y="1"/>
                    <a:pt x="383" y="40"/>
                    <a:pt x="472" y="1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590;p52">
              <a:extLst>
                <a:ext uri="{FF2B5EF4-FFF2-40B4-BE49-F238E27FC236}">
                  <a16:creationId xmlns:a16="http://schemas.microsoft.com/office/drawing/2014/main" id="{CBF287B7-BC6B-4880-B2D0-B99E9F870AF8}"/>
                </a:ext>
              </a:extLst>
            </p:cNvPr>
            <p:cNvSpPr/>
            <p:nvPr/>
          </p:nvSpPr>
          <p:spPr>
            <a:xfrm>
              <a:off x="4705723" y="2390183"/>
              <a:ext cx="44952" cy="51206"/>
            </a:xfrm>
            <a:custGeom>
              <a:avLst/>
              <a:gdLst/>
              <a:ahLst/>
              <a:cxnLst/>
              <a:rect l="l" t="t" r="r" b="b"/>
              <a:pathLst>
                <a:path w="776" h="884" extrusionOk="0">
                  <a:moveTo>
                    <a:pt x="756" y="246"/>
                  </a:moveTo>
                  <a:cubicBezTo>
                    <a:pt x="717" y="266"/>
                    <a:pt x="678" y="295"/>
                    <a:pt x="658" y="325"/>
                  </a:cubicBezTo>
                  <a:cubicBezTo>
                    <a:pt x="688" y="511"/>
                    <a:pt x="678" y="590"/>
                    <a:pt x="609" y="688"/>
                  </a:cubicBezTo>
                  <a:cubicBezTo>
                    <a:pt x="472" y="678"/>
                    <a:pt x="383" y="737"/>
                    <a:pt x="334" y="786"/>
                  </a:cubicBezTo>
                  <a:cubicBezTo>
                    <a:pt x="217" y="884"/>
                    <a:pt x="118" y="796"/>
                    <a:pt x="79" y="776"/>
                  </a:cubicBezTo>
                  <a:cubicBezTo>
                    <a:pt x="79" y="776"/>
                    <a:pt x="1" y="688"/>
                    <a:pt x="89" y="599"/>
                  </a:cubicBezTo>
                  <a:cubicBezTo>
                    <a:pt x="217" y="482"/>
                    <a:pt x="217" y="374"/>
                    <a:pt x="118" y="158"/>
                  </a:cubicBezTo>
                  <a:cubicBezTo>
                    <a:pt x="275" y="138"/>
                    <a:pt x="275" y="138"/>
                    <a:pt x="275" y="148"/>
                  </a:cubicBezTo>
                  <a:cubicBezTo>
                    <a:pt x="334" y="158"/>
                    <a:pt x="334" y="158"/>
                    <a:pt x="344" y="148"/>
                  </a:cubicBezTo>
                  <a:cubicBezTo>
                    <a:pt x="383" y="138"/>
                    <a:pt x="413" y="128"/>
                    <a:pt x="442" y="89"/>
                  </a:cubicBezTo>
                  <a:cubicBezTo>
                    <a:pt x="531" y="11"/>
                    <a:pt x="570" y="1"/>
                    <a:pt x="619" y="1"/>
                  </a:cubicBezTo>
                  <a:cubicBezTo>
                    <a:pt x="688" y="11"/>
                    <a:pt x="727" y="79"/>
                    <a:pt x="776" y="236"/>
                  </a:cubicBezTo>
                  <a:cubicBezTo>
                    <a:pt x="766" y="236"/>
                    <a:pt x="756" y="236"/>
                    <a:pt x="756"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91;p52">
              <a:extLst>
                <a:ext uri="{FF2B5EF4-FFF2-40B4-BE49-F238E27FC236}">
                  <a16:creationId xmlns:a16="http://schemas.microsoft.com/office/drawing/2014/main" id="{3A87B5CC-6A63-4F13-82B8-F2AB489727C5}"/>
                </a:ext>
              </a:extLst>
            </p:cNvPr>
            <p:cNvSpPr/>
            <p:nvPr/>
          </p:nvSpPr>
          <p:spPr>
            <a:xfrm>
              <a:off x="4397026" y="2009314"/>
              <a:ext cx="38753" cy="18826"/>
            </a:xfrm>
            <a:custGeom>
              <a:avLst/>
              <a:gdLst/>
              <a:ahLst/>
              <a:cxnLst/>
              <a:rect l="l" t="t" r="r" b="b"/>
              <a:pathLst>
                <a:path w="669" h="325" extrusionOk="0">
                  <a:moveTo>
                    <a:pt x="295" y="246"/>
                  </a:moveTo>
                  <a:cubicBezTo>
                    <a:pt x="246" y="275"/>
                    <a:pt x="1" y="324"/>
                    <a:pt x="50" y="236"/>
                  </a:cubicBezTo>
                  <a:cubicBezTo>
                    <a:pt x="50" y="226"/>
                    <a:pt x="70" y="207"/>
                    <a:pt x="70" y="207"/>
                  </a:cubicBezTo>
                  <a:cubicBezTo>
                    <a:pt x="70" y="207"/>
                    <a:pt x="79" y="207"/>
                    <a:pt x="79" y="197"/>
                  </a:cubicBezTo>
                  <a:cubicBezTo>
                    <a:pt x="109" y="187"/>
                    <a:pt x="148" y="177"/>
                    <a:pt x="168" y="148"/>
                  </a:cubicBezTo>
                  <a:cubicBezTo>
                    <a:pt x="197" y="138"/>
                    <a:pt x="217" y="109"/>
                    <a:pt x="256" y="89"/>
                  </a:cubicBezTo>
                  <a:lnTo>
                    <a:pt x="266" y="79"/>
                  </a:lnTo>
                  <a:cubicBezTo>
                    <a:pt x="266" y="79"/>
                    <a:pt x="325" y="40"/>
                    <a:pt x="374" y="30"/>
                  </a:cubicBezTo>
                  <a:cubicBezTo>
                    <a:pt x="442" y="1"/>
                    <a:pt x="442" y="1"/>
                    <a:pt x="609" y="10"/>
                  </a:cubicBezTo>
                  <a:cubicBezTo>
                    <a:pt x="609" y="10"/>
                    <a:pt x="599" y="10"/>
                    <a:pt x="599" y="30"/>
                  </a:cubicBezTo>
                  <a:cubicBezTo>
                    <a:pt x="609" y="40"/>
                    <a:pt x="639" y="40"/>
                    <a:pt x="649" y="50"/>
                  </a:cubicBezTo>
                  <a:cubicBezTo>
                    <a:pt x="668" y="89"/>
                    <a:pt x="295" y="246"/>
                    <a:pt x="295"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92;p52">
              <a:extLst>
                <a:ext uri="{FF2B5EF4-FFF2-40B4-BE49-F238E27FC236}">
                  <a16:creationId xmlns:a16="http://schemas.microsoft.com/office/drawing/2014/main" id="{1BF4A77A-5894-4925-BCA0-C6686709AF2F}"/>
                </a:ext>
              </a:extLst>
            </p:cNvPr>
            <p:cNvSpPr/>
            <p:nvPr/>
          </p:nvSpPr>
          <p:spPr>
            <a:xfrm>
              <a:off x="4894452" y="2016729"/>
              <a:ext cx="33598" cy="18246"/>
            </a:xfrm>
            <a:custGeom>
              <a:avLst/>
              <a:gdLst/>
              <a:ahLst/>
              <a:cxnLst/>
              <a:rect l="l" t="t" r="r" b="b"/>
              <a:pathLst>
                <a:path w="580" h="315" extrusionOk="0">
                  <a:moveTo>
                    <a:pt x="295" y="108"/>
                  </a:moveTo>
                  <a:cubicBezTo>
                    <a:pt x="325" y="118"/>
                    <a:pt x="374" y="147"/>
                    <a:pt x="423" y="177"/>
                  </a:cubicBezTo>
                  <a:cubicBezTo>
                    <a:pt x="442" y="196"/>
                    <a:pt x="452" y="216"/>
                    <a:pt x="472" y="226"/>
                  </a:cubicBezTo>
                  <a:lnTo>
                    <a:pt x="580" y="304"/>
                  </a:lnTo>
                  <a:lnTo>
                    <a:pt x="580" y="304"/>
                  </a:lnTo>
                  <a:cubicBezTo>
                    <a:pt x="560" y="314"/>
                    <a:pt x="118" y="79"/>
                    <a:pt x="1" y="0"/>
                  </a:cubicBezTo>
                  <a:lnTo>
                    <a:pt x="1" y="0"/>
                  </a:lnTo>
                  <a:lnTo>
                    <a:pt x="1" y="0"/>
                  </a:lnTo>
                  <a:cubicBezTo>
                    <a:pt x="30" y="10"/>
                    <a:pt x="148" y="30"/>
                    <a:pt x="295"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93;p52">
              <a:extLst>
                <a:ext uri="{FF2B5EF4-FFF2-40B4-BE49-F238E27FC236}">
                  <a16:creationId xmlns:a16="http://schemas.microsoft.com/office/drawing/2014/main" id="{582C0A72-9587-49E8-8A3D-BBEFDF73F4DE}"/>
                </a:ext>
              </a:extLst>
            </p:cNvPr>
            <p:cNvSpPr/>
            <p:nvPr/>
          </p:nvSpPr>
          <p:spPr>
            <a:xfrm>
              <a:off x="4449914" y="1987128"/>
              <a:ext cx="28500" cy="16567"/>
            </a:xfrm>
            <a:custGeom>
              <a:avLst/>
              <a:gdLst/>
              <a:ahLst/>
              <a:cxnLst/>
              <a:rect l="l" t="t" r="r" b="b"/>
              <a:pathLst>
                <a:path w="492" h="286" extrusionOk="0">
                  <a:moveTo>
                    <a:pt x="128" y="266"/>
                  </a:moveTo>
                  <a:cubicBezTo>
                    <a:pt x="30" y="285"/>
                    <a:pt x="0" y="285"/>
                    <a:pt x="20" y="266"/>
                  </a:cubicBezTo>
                  <a:cubicBezTo>
                    <a:pt x="30" y="236"/>
                    <a:pt x="50" y="217"/>
                    <a:pt x="69" y="187"/>
                  </a:cubicBezTo>
                  <a:lnTo>
                    <a:pt x="69" y="168"/>
                  </a:lnTo>
                  <a:cubicBezTo>
                    <a:pt x="69" y="148"/>
                    <a:pt x="50" y="148"/>
                    <a:pt x="50" y="138"/>
                  </a:cubicBezTo>
                  <a:cubicBezTo>
                    <a:pt x="50" y="128"/>
                    <a:pt x="79" y="119"/>
                    <a:pt x="158" y="89"/>
                  </a:cubicBezTo>
                  <a:cubicBezTo>
                    <a:pt x="472" y="1"/>
                    <a:pt x="481" y="20"/>
                    <a:pt x="491" y="20"/>
                  </a:cubicBezTo>
                  <a:cubicBezTo>
                    <a:pt x="491" y="30"/>
                    <a:pt x="393" y="148"/>
                    <a:pt x="373" y="148"/>
                  </a:cubicBezTo>
                  <a:cubicBezTo>
                    <a:pt x="373" y="168"/>
                    <a:pt x="187" y="246"/>
                    <a:pt x="128" y="2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94;p52">
              <a:extLst>
                <a:ext uri="{FF2B5EF4-FFF2-40B4-BE49-F238E27FC236}">
                  <a16:creationId xmlns:a16="http://schemas.microsoft.com/office/drawing/2014/main" id="{DC3D572F-4F37-4FFD-8BAB-55EED8BD53AB}"/>
                </a:ext>
              </a:extLst>
            </p:cNvPr>
            <p:cNvSpPr/>
            <p:nvPr/>
          </p:nvSpPr>
          <p:spPr>
            <a:xfrm>
              <a:off x="4397026" y="1983711"/>
              <a:ext cx="37016" cy="8052"/>
            </a:xfrm>
            <a:custGeom>
              <a:avLst/>
              <a:gdLst/>
              <a:ahLst/>
              <a:cxnLst/>
              <a:rect l="l" t="t" r="r" b="b"/>
              <a:pathLst>
                <a:path w="639" h="139" extrusionOk="0">
                  <a:moveTo>
                    <a:pt x="521" y="60"/>
                  </a:moveTo>
                  <a:cubicBezTo>
                    <a:pt x="207" y="138"/>
                    <a:pt x="187" y="138"/>
                    <a:pt x="177" y="129"/>
                  </a:cubicBezTo>
                  <a:cubicBezTo>
                    <a:pt x="177" y="109"/>
                    <a:pt x="177" y="109"/>
                    <a:pt x="207" y="99"/>
                  </a:cubicBezTo>
                  <a:lnTo>
                    <a:pt x="1" y="129"/>
                  </a:lnTo>
                  <a:cubicBezTo>
                    <a:pt x="20" y="99"/>
                    <a:pt x="109" y="40"/>
                    <a:pt x="109" y="40"/>
                  </a:cubicBezTo>
                  <a:cubicBezTo>
                    <a:pt x="295" y="11"/>
                    <a:pt x="619" y="1"/>
                    <a:pt x="629" y="30"/>
                  </a:cubicBezTo>
                  <a:cubicBezTo>
                    <a:pt x="639" y="30"/>
                    <a:pt x="639" y="40"/>
                    <a:pt x="521" y="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95;p52">
              <a:extLst>
                <a:ext uri="{FF2B5EF4-FFF2-40B4-BE49-F238E27FC236}">
                  <a16:creationId xmlns:a16="http://schemas.microsoft.com/office/drawing/2014/main" id="{3A439133-F6E0-498A-938B-FD433E93C06A}"/>
                </a:ext>
              </a:extLst>
            </p:cNvPr>
            <p:cNvSpPr/>
            <p:nvPr/>
          </p:nvSpPr>
          <p:spPr>
            <a:xfrm>
              <a:off x="4452752" y="1995701"/>
              <a:ext cx="27342" cy="11411"/>
            </a:xfrm>
            <a:custGeom>
              <a:avLst/>
              <a:gdLst/>
              <a:ahLst/>
              <a:cxnLst/>
              <a:rect l="l" t="t" r="r" b="b"/>
              <a:pathLst>
                <a:path w="472" h="197" extrusionOk="0">
                  <a:moveTo>
                    <a:pt x="236" y="177"/>
                  </a:moveTo>
                  <a:cubicBezTo>
                    <a:pt x="40" y="196"/>
                    <a:pt x="1" y="196"/>
                    <a:pt x="30" y="177"/>
                  </a:cubicBezTo>
                  <a:cubicBezTo>
                    <a:pt x="79" y="128"/>
                    <a:pt x="403" y="0"/>
                    <a:pt x="452" y="30"/>
                  </a:cubicBezTo>
                  <a:cubicBezTo>
                    <a:pt x="472" y="39"/>
                    <a:pt x="344" y="137"/>
                    <a:pt x="344" y="137"/>
                  </a:cubicBezTo>
                  <a:cubicBezTo>
                    <a:pt x="334" y="137"/>
                    <a:pt x="285" y="177"/>
                    <a:pt x="236" y="1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96;p52">
              <a:extLst>
                <a:ext uri="{FF2B5EF4-FFF2-40B4-BE49-F238E27FC236}">
                  <a16:creationId xmlns:a16="http://schemas.microsoft.com/office/drawing/2014/main" id="{8AC4A917-B538-40E6-BAE9-9BC5AA78CDE5}"/>
                </a:ext>
              </a:extLst>
            </p:cNvPr>
            <p:cNvSpPr/>
            <p:nvPr/>
          </p:nvSpPr>
          <p:spPr>
            <a:xfrm>
              <a:off x="4431145" y="1986028"/>
              <a:ext cx="19985" cy="5735"/>
            </a:xfrm>
            <a:custGeom>
              <a:avLst/>
              <a:gdLst/>
              <a:ahLst/>
              <a:cxnLst/>
              <a:rect l="l" t="t" r="r" b="b"/>
              <a:pathLst>
                <a:path w="345" h="99" extrusionOk="0">
                  <a:moveTo>
                    <a:pt x="266" y="59"/>
                  </a:moveTo>
                  <a:cubicBezTo>
                    <a:pt x="118" y="98"/>
                    <a:pt x="118" y="98"/>
                    <a:pt x="109" y="98"/>
                  </a:cubicBezTo>
                  <a:cubicBezTo>
                    <a:pt x="1" y="98"/>
                    <a:pt x="10" y="69"/>
                    <a:pt x="10" y="69"/>
                  </a:cubicBezTo>
                  <a:cubicBezTo>
                    <a:pt x="20" y="49"/>
                    <a:pt x="207" y="0"/>
                    <a:pt x="207" y="0"/>
                  </a:cubicBezTo>
                  <a:lnTo>
                    <a:pt x="217" y="0"/>
                  </a:lnTo>
                  <a:cubicBezTo>
                    <a:pt x="266" y="20"/>
                    <a:pt x="315" y="39"/>
                    <a:pt x="344" y="39"/>
                  </a:cubicBezTo>
                  <a:cubicBezTo>
                    <a:pt x="295" y="59"/>
                    <a:pt x="295" y="59"/>
                    <a:pt x="266" y="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97;p52">
              <a:extLst>
                <a:ext uri="{FF2B5EF4-FFF2-40B4-BE49-F238E27FC236}">
                  <a16:creationId xmlns:a16="http://schemas.microsoft.com/office/drawing/2014/main" id="{03A246F2-7394-4975-A2FA-A7AE00DDA9C8}"/>
                </a:ext>
              </a:extLst>
            </p:cNvPr>
            <p:cNvSpPr/>
            <p:nvPr/>
          </p:nvSpPr>
          <p:spPr>
            <a:xfrm>
              <a:off x="4451073" y="2008156"/>
              <a:ext cx="13092" cy="4634"/>
            </a:xfrm>
            <a:custGeom>
              <a:avLst/>
              <a:gdLst/>
              <a:ahLst/>
              <a:cxnLst/>
              <a:rect l="l" t="t" r="r" b="b"/>
              <a:pathLst>
                <a:path w="226" h="80" extrusionOk="0">
                  <a:moveTo>
                    <a:pt x="167" y="50"/>
                  </a:moveTo>
                  <a:cubicBezTo>
                    <a:pt x="69" y="79"/>
                    <a:pt x="0" y="79"/>
                    <a:pt x="10" y="70"/>
                  </a:cubicBezTo>
                  <a:cubicBezTo>
                    <a:pt x="20" y="60"/>
                    <a:pt x="59" y="21"/>
                    <a:pt x="98" y="21"/>
                  </a:cubicBezTo>
                  <a:cubicBezTo>
                    <a:pt x="118" y="11"/>
                    <a:pt x="216" y="11"/>
                    <a:pt x="226" y="11"/>
                  </a:cubicBezTo>
                  <a:cubicBezTo>
                    <a:pt x="226" y="1"/>
                    <a:pt x="206" y="30"/>
                    <a:pt x="167" y="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98;p52">
              <a:extLst>
                <a:ext uri="{FF2B5EF4-FFF2-40B4-BE49-F238E27FC236}">
                  <a16:creationId xmlns:a16="http://schemas.microsoft.com/office/drawing/2014/main" id="{2C5ACA46-130C-495C-8A5F-0498DDCFF1C7}"/>
                </a:ext>
              </a:extLst>
            </p:cNvPr>
            <p:cNvSpPr/>
            <p:nvPr/>
          </p:nvSpPr>
          <p:spPr>
            <a:xfrm>
              <a:off x="4947340" y="3074647"/>
              <a:ext cx="93263" cy="85903"/>
            </a:xfrm>
            <a:custGeom>
              <a:avLst/>
              <a:gdLst/>
              <a:ahLst/>
              <a:cxnLst/>
              <a:rect l="l" t="t" r="r" b="b"/>
              <a:pathLst>
                <a:path w="1610" h="1483" extrusionOk="0">
                  <a:moveTo>
                    <a:pt x="1472" y="206"/>
                  </a:moveTo>
                  <a:cubicBezTo>
                    <a:pt x="766" y="1090"/>
                    <a:pt x="99" y="1482"/>
                    <a:pt x="20" y="1472"/>
                  </a:cubicBezTo>
                  <a:cubicBezTo>
                    <a:pt x="20" y="1443"/>
                    <a:pt x="0" y="1443"/>
                    <a:pt x="30" y="1423"/>
                  </a:cubicBezTo>
                  <a:cubicBezTo>
                    <a:pt x="30" y="1413"/>
                    <a:pt x="40" y="1413"/>
                    <a:pt x="49" y="1394"/>
                  </a:cubicBezTo>
                  <a:cubicBezTo>
                    <a:pt x="89" y="1345"/>
                    <a:pt x="89" y="1345"/>
                    <a:pt x="167" y="1286"/>
                  </a:cubicBezTo>
                  <a:cubicBezTo>
                    <a:pt x="236" y="1217"/>
                    <a:pt x="285" y="1119"/>
                    <a:pt x="363" y="1031"/>
                  </a:cubicBezTo>
                  <a:cubicBezTo>
                    <a:pt x="481" y="903"/>
                    <a:pt x="628" y="825"/>
                    <a:pt x="766" y="707"/>
                  </a:cubicBezTo>
                  <a:cubicBezTo>
                    <a:pt x="756" y="638"/>
                    <a:pt x="766" y="609"/>
                    <a:pt x="913" y="491"/>
                  </a:cubicBezTo>
                  <a:cubicBezTo>
                    <a:pt x="1070" y="354"/>
                    <a:pt x="1541" y="10"/>
                    <a:pt x="1590" y="0"/>
                  </a:cubicBezTo>
                  <a:lnTo>
                    <a:pt x="1600" y="0"/>
                  </a:lnTo>
                  <a:lnTo>
                    <a:pt x="1610" y="10"/>
                  </a:lnTo>
                  <a:cubicBezTo>
                    <a:pt x="1600" y="10"/>
                    <a:pt x="1600" y="40"/>
                    <a:pt x="1472" y="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99;p52">
              <a:extLst>
                <a:ext uri="{FF2B5EF4-FFF2-40B4-BE49-F238E27FC236}">
                  <a16:creationId xmlns:a16="http://schemas.microsoft.com/office/drawing/2014/main" id="{FC1C52DE-180D-4EE0-A6A6-0CEC1ACA6351}"/>
                </a:ext>
              </a:extLst>
            </p:cNvPr>
            <p:cNvSpPr/>
            <p:nvPr/>
          </p:nvSpPr>
          <p:spPr>
            <a:xfrm>
              <a:off x="4673921" y="2469775"/>
              <a:ext cx="557147" cy="201289"/>
            </a:xfrm>
            <a:custGeom>
              <a:avLst/>
              <a:gdLst/>
              <a:ahLst/>
              <a:cxnLst/>
              <a:rect l="l" t="t" r="r" b="b"/>
              <a:pathLst>
                <a:path w="9618" h="3475" extrusionOk="0">
                  <a:moveTo>
                    <a:pt x="2345" y="423"/>
                  </a:moveTo>
                  <a:cubicBezTo>
                    <a:pt x="2944" y="540"/>
                    <a:pt x="3572" y="491"/>
                    <a:pt x="4151" y="285"/>
                  </a:cubicBezTo>
                  <a:cubicBezTo>
                    <a:pt x="4475" y="158"/>
                    <a:pt x="4838" y="1"/>
                    <a:pt x="5152" y="138"/>
                  </a:cubicBezTo>
                  <a:cubicBezTo>
                    <a:pt x="5348" y="226"/>
                    <a:pt x="5486" y="423"/>
                    <a:pt x="5643" y="570"/>
                  </a:cubicBezTo>
                  <a:cubicBezTo>
                    <a:pt x="6565" y="1424"/>
                    <a:pt x="8106" y="825"/>
                    <a:pt x="9274" y="1286"/>
                  </a:cubicBezTo>
                  <a:cubicBezTo>
                    <a:pt x="9362" y="1325"/>
                    <a:pt x="9460" y="1375"/>
                    <a:pt x="9509" y="1453"/>
                  </a:cubicBezTo>
                  <a:cubicBezTo>
                    <a:pt x="9617" y="1610"/>
                    <a:pt x="9519" y="1826"/>
                    <a:pt x="9421" y="2003"/>
                  </a:cubicBezTo>
                  <a:cubicBezTo>
                    <a:pt x="9058" y="2640"/>
                    <a:pt x="8567" y="3367"/>
                    <a:pt x="7831" y="3416"/>
                  </a:cubicBezTo>
                  <a:cubicBezTo>
                    <a:pt x="7056" y="3475"/>
                    <a:pt x="6320" y="2739"/>
                    <a:pt x="5574" y="2945"/>
                  </a:cubicBezTo>
                  <a:cubicBezTo>
                    <a:pt x="5201" y="3053"/>
                    <a:pt x="4887" y="3377"/>
                    <a:pt x="4504" y="3357"/>
                  </a:cubicBezTo>
                  <a:cubicBezTo>
                    <a:pt x="4328" y="3347"/>
                    <a:pt x="4181" y="3278"/>
                    <a:pt x="4033" y="3200"/>
                  </a:cubicBezTo>
                  <a:cubicBezTo>
                    <a:pt x="3719" y="3043"/>
                    <a:pt x="3396" y="2886"/>
                    <a:pt x="3072" y="2719"/>
                  </a:cubicBezTo>
                  <a:cubicBezTo>
                    <a:pt x="2974" y="2680"/>
                    <a:pt x="2875" y="2621"/>
                    <a:pt x="2758" y="2621"/>
                  </a:cubicBezTo>
                  <a:cubicBezTo>
                    <a:pt x="2610" y="2621"/>
                    <a:pt x="2493" y="2699"/>
                    <a:pt x="2355" y="2758"/>
                  </a:cubicBezTo>
                  <a:cubicBezTo>
                    <a:pt x="1796" y="3033"/>
                    <a:pt x="1089" y="2994"/>
                    <a:pt x="569" y="2660"/>
                  </a:cubicBezTo>
                  <a:cubicBezTo>
                    <a:pt x="10" y="2317"/>
                    <a:pt x="0" y="1276"/>
                    <a:pt x="334" y="737"/>
                  </a:cubicBezTo>
                  <a:cubicBezTo>
                    <a:pt x="785" y="30"/>
                    <a:pt x="1668" y="285"/>
                    <a:pt x="2345" y="4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00;p52">
              <a:extLst>
                <a:ext uri="{FF2B5EF4-FFF2-40B4-BE49-F238E27FC236}">
                  <a16:creationId xmlns:a16="http://schemas.microsoft.com/office/drawing/2014/main" id="{540F9E34-22EB-4BD8-A139-04EC15614B39}"/>
                </a:ext>
              </a:extLst>
            </p:cNvPr>
            <p:cNvSpPr/>
            <p:nvPr/>
          </p:nvSpPr>
          <p:spPr>
            <a:xfrm>
              <a:off x="4932568" y="2223064"/>
              <a:ext cx="181950" cy="119441"/>
            </a:xfrm>
            <a:custGeom>
              <a:avLst/>
              <a:gdLst/>
              <a:ahLst/>
              <a:cxnLst/>
              <a:rect l="l" t="t" r="r" b="b"/>
              <a:pathLst>
                <a:path w="3141" h="2062" extrusionOk="0">
                  <a:moveTo>
                    <a:pt x="501" y="50"/>
                  </a:moveTo>
                  <a:cubicBezTo>
                    <a:pt x="255" y="89"/>
                    <a:pt x="0" y="315"/>
                    <a:pt x="49" y="560"/>
                  </a:cubicBezTo>
                  <a:cubicBezTo>
                    <a:pt x="98" y="786"/>
                    <a:pt x="393" y="884"/>
                    <a:pt x="638" y="903"/>
                  </a:cubicBezTo>
                  <a:cubicBezTo>
                    <a:pt x="883" y="913"/>
                    <a:pt x="1158" y="903"/>
                    <a:pt x="1335" y="1060"/>
                  </a:cubicBezTo>
                  <a:cubicBezTo>
                    <a:pt x="1580" y="1296"/>
                    <a:pt x="1521" y="1767"/>
                    <a:pt x="1806" y="1953"/>
                  </a:cubicBezTo>
                  <a:cubicBezTo>
                    <a:pt x="1875" y="2002"/>
                    <a:pt x="1963" y="2012"/>
                    <a:pt x="2051" y="2032"/>
                  </a:cubicBezTo>
                  <a:cubicBezTo>
                    <a:pt x="2306" y="2061"/>
                    <a:pt x="2591" y="2032"/>
                    <a:pt x="2797" y="1885"/>
                  </a:cubicBezTo>
                  <a:cubicBezTo>
                    <a:pt x="3003" y="1738"/>
                    <a:pt x="3141" y="1453"/>
                    <a:pt x="3082" y="1208"/>
                  </a:cubicBezTo>
                  <a:cubicBezTo>
                    <a:pt x="3013" y="1002"/>
                    <a:pt x="2836" y="854"/>
                    <a:pt x="2640" y="776"/>
                  </a:cubicBezTo>
                  <a:cubicBezTo>
                    <a:pt x="2444" y="707"/>
                    <a:pt x="2218" y="687"/>
                    <a:pt x="2012" y="678"/>
                  </a:cubicBezTo>
                  <a:cubicBezTo>
                    <a:pt x="2169" y="687"/>
                    <a:pt x="1541" y="216"/>
                    <a:pt x="1443" y="177"/>
                  </a:cubicBezTo>
                  <a:cubicBezTo>
                    <a:pt x="1168" y="79"/>
                    <a:pt x="815" y="1"/>
                    <a:pt x="501" y="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1;p52">
              <a:extLst>
                <a:ext uri="{FF2B5EF4-FFF2-40B4-BE49-F238E27FC236}">
                  <a16:creationId xmlns:a16="http://schemas.microsoft.com/office/drawing/2014/main" id="{923EA675-2D96-4A4F-9968-FF3D945F45EC}"/>
                </a:ext>
              </a:extLst>
            </p:cNvPr>
            <p:cNvSpPr/>
            <p:nvPr/>
          </p:nvSpPr>
          <p:spPr>
            <a:xfrm>
              <a:off x="3968418" y="2813165"/>
              <a:ext cx="503738" cy="242764"/>
            </a:xfrm>
            <a:custGeom>
              <a:avLst/>
              <a:gdLst/>
              <a:ahLst/>
              <a:cxnLst/>
              <a:rect l="l" t="t" r="r" b="b"/>
              <a:pathLst>
                <a:path w="8696" h="4191" extrusionOk="0">
                  <a:moveTo>
                    <a:pt x="2984" y="98"/>
                  </a:moveTo>
                  <a:cubicBezTo>
                    <a:pt x="3190" y="118"/>
                    <a:pt x="3406" y="147"/>
                    <a:pt x="3602" y="236"/>
                  </a:cubicBezTo>
                  <a:cubicBezTo>
                    <a:pt x="3818" y="334"/>
                    <a:pt x="3975" y="491"/>
                    <a:pt x="4142" y="628"/>
                  </a:cubicBezTo>
                  <a:cubicBezTo>
                    <a:pt x="4848" y="1217"/>
                    <a:pt x="5761" y="1609"/>
                    <a:pt x="6664" y="1462"/>
                  </a:cubicBezTo>
                  <a:cubicBezTo>
                    <a:pt x="7135" y="1384"/>
                    <a:pt x="7655" y="1168"/>
                    <a:pt x="8097" y="1374"/>
                  </a:cubicBezTo>
                  <a:cubicBezTo>
                    <a:pt x="8656" y="1639"/>
                    <a:pt x="8695" y="2512"/>
                    <a:pt x="8263" y="2954"/>
                  </a:cubicBezTo>
                  <a:cubicBezTo>
                    <a:pt x="7841" y="3405"/>
                    <a:pt x="7125" y="3474"/>
                    <a:pt x="6526" y="3307"/>
                  </a:cubicBezTo>
                  <a:cubicBezTo>
                    <a:pt x="6389" y="3278"/>
                    <a:pt x="6261" y="3239"/>
                    <a:pt x="6134" y="3248"/>
                  </a:cubicBezTo>
                  <a:cubicBezTo>
                    <a:pt x="5839" y="3288"/>
                    <a:pt x="5673" y="3592"/>
                    <a:pt x="5467" y="3788"/>
                  </a:cubicBezTo>
                  <a:cubicBezTo>
                    <a:pt x="5172" y="4073"/>
                    <a:pt x="4731" y="4190"/>
                    <a:pt x="4338" y="4083"/>
                  </a:cubicBezTo>
                  <a:cubicBezTo>
                    <a:pt x="3945" y="3975"/>
                    <a:pt x="3612" y="3641"/>
                    <a:pt x="3514" y="3248"/>
                  </a:cubicBezTo>
                  <a:cubicBezTo>
                    <a:pt x="3445" y="2993"/>
                    <a:pt x="3465" y="2718"/>
                    <a:pt x="3386" y="2463"/>
                  </a:cubicBezTo>
                  <a:cubicBezTo>
                    <a:pt x="3258" y="2139"/>
                    <a:pt x="2954" y="1894"/>
                    <a:pt x="2611" y="1874"/>
                  </a:cubicBezTo>
                  <a:cubicBezTo>
                    <a:pt x="2375" y="1845"/>
                    <a:pt x="2140" y="1924"/>
                    <a:pt x="1914" y="1914"/>
                  </a:cubicBezTo>
                  <a:cubicBezTo>
                    <a:pt x="1237" y="1874"/>
                    <a:pt x="0" y="1080"/>
                    <a:pt x="736" y="461"/>
                  </a:cubicBezTo>
                  <a:cubicBezTo>
                    <a:pt x="1315" y="0"/>
                    <a:pt x="2297" y="39"/>
                    <a:pt x="2984" y="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537;p52">
            <a:extLst>
              <a:ext uri="{FF2B5EF4-FFF2-40B4-BE49-F238E27FC236}">
                <a16:creationId xmlns:a16="http://schemas.microsoft.com/office/drawing/2014/main" id="{5FB67531-30E7-4C82-AB8D-14E046CA37D5}"/>
              </a:ext>
            </a:extLst>
          </p:cNvPr>
          <p:cNvSpPr/>
          <p:nvPr/>
        </p:nvSpPr>
        <p:spPr>
          <a:xfrm>
            <a:off x="8783880" y="-1028592"/>
            <a:ext cx="2659200" cy="265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538;p52">
            <a:extLst>
              <a:ext uri="{FF2B5EF4-FFF2-40B4-BE49-F238E27FC236}">
                <a16:creationId xmlns:a16="http://schemas.microsoft.com/office/drawing/2014/main" id="{38AF565B-2BCB-488F-B375-9C55EABD29C4}"/>
              </a:ext>
            </a:extLst>
          </p:cNvPr>
          <p:cNvSpPr/>
          <p:nvPr/>
        </p:nvSpPr>
        <p:spPr>
          <a:xfrm>
            <a:off x="-2133052" y="-858902"/>
            <a:ext cx="2389500" cy="2389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539;p52">
            <a:extLst>
              <a:ext uri="{FF2B5EF4-FFF2-40B4-BE49-F238E27FC236}">
                <a16:creationId xmlns:a16="http://schemas.microsoft.com/office/drawing/2014/main" id="{A73E007B-7AED-4B3C-9925-205A089BA765}"/>
              </a:ext>
            </a:extLst>
          </p:cNvPr>
          <p:cNvSpPr/>
          <p:nvPr/>
        </p:nvSpPr>
        <p:spPr>
          <a:xfrm>
            <a:off x="5647322" y="-2396557"/>
            <a:ext cx="2114100" cy="21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540;p52">
            <a:extLst>
              <a:ext uri="{FF2B5EF4-FFF2-40B4-BE49-F238E27FC236}">
                <a16:creationId xmlns:a16="http://schemas.microsoft.com/office/drawing/2014/main" id="{9915A2E0-013D-4F54-B6C6-842260169D0E}"/>
              </a:ext>
            </a:extLst>
          </p:cNvPr>
          <p:cNvSpPr/>
          <p:nvPr/>
        </p:nvSpPr>
        <p:spPr>
          <a:xfrm>
            <a:off x="1592439" y="-1886342"/>
            <a:ext cx="1834500" cy="183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06;p52">
            <a:extLst>
              <a:ext uri="{FF2B5EF4-FFF2-40B4-BE49-F238E27FC236}">
                <a16:creationId xmlns:a16="http://schemas.microsoft.com/office/drawing/2014/main" id="{9B6901C3-52FD-44D0-9966-0260E1234069}"/>
              </a:ext>
            </a:extLst>
          </p:cNvPr>
          <p:cNvSpPr/>
          <p:nvPr/>
        </p:nvSpPr>
        <p:spPr>
          <a:xfrm>
            <a:off x="-1368724" y="1741956"/>
            <a:ext cx="1568400" cy="1568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52"/>
          <p:cNvSpPr/>
          <p:nvPr/>
        </p:nvSpPr>
        <p:spPr>
          <a:xfrm>
            <a:off x="3230925" y="1361175"/>
            <a:ext cx="2659200" cy="265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2"/>
          <p:cNvSpPr/>
          <p:nvPr/>
        </p:nvSpPr>
        <p:spPr>
          <a:xfrm>
            <a:off x="3356545" y="1496022"/>
            <a:ext cx="2389500" cy="2389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2"/>
          <p:cNvSpPr/>
          <p:nvPr/>
        </p:nvSpPr>
        <p:spPr>
          <a:xfrm>
            <a:off x="3503474" y="1633722"/>
            <a:ext cx="2114100" cy="21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2"/>
          <p:cNvSpPr/>
          <p:nvPr/>
        </p:nvSpPr>
        <p:spPr>
          <a:xfrm>
            <a:off x="3643315" y="1773575"/>
            <a:ext cx="1834500" cy="183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2"/>
          <p:cNvSpPr txBox="1">
            <a:spLocks noGrp="1"/>
          </p:cNvSpPr>
          <p:nvPr>
            <p:ph type="title"/>
          </p:nvPr>
        </p:nvSpPr>
        <p:spPr>
          <a:xfrm>
            <a:off x="725466" y="281279"/>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Components Use</a:t>
            </a:r>
            <a:endParaRPr dirty="0"/>
          </a:p>
        </p:txBody>
      </p:sp>
      <p:sp>
        <p:nvSpPr>
          <p:cNvPr id="1543" name="Google Shape;1543;p52"/>
          <p:cNvSpPr txBox="1"/>
          <p:nvPr/>
        </p:nvSpPr>
        <p:spPr>
          <a:xfrm>
            <a:off x="720250" y="1123050"/>
            <a:ext cx="2073000" cy="470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chemeClr val="dk1"/>
                </a:solidFill>
                <a:latin typeface="Anton"/>
                <a:ea typeface="Anton"/>
                <a:cs typeface="Anton"/>
                <a:sym typeface="Anton"/>
              </a:rPr>
              <a:t>HTML</a:t>
            </a:r>
            <a:endParaRPr sz="2400" dirty="0">
              <a:solidFill>
                <a:schemeClr val="dk1"/>
              </a:solidFill>
              <a:latin typeface="Anton"/>
              <a:ea typeface="Anton"/>
              <a:cs typeface="Anton"/>
              <a:sym typeface="Anton"/>
            </a:endParaRPr>
          </a:p>
        </p:txBody>
      </p:sp>
      <p:sp>
        <p:nvSpPr>
          <p:cNvPr id="1544" name="Google Shape;1544;p52"/>
          <p:cNvSpPr txBox="1"/>
          <p:nvPr/>
        </p:nvSpPr>
        <p:spPr>
          <a:xfrm>
            <a:off x="720250" y="2357575"/>
            <a:ext cx="2073000" cy="47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chemeClr val="dk1"/>
                </a:solidFill>
                <a:latin typeface="Anton"/>
                <a:ea typeface="Anton"/>
                <a:cs typeface="Anton"/>
                <a:sym typeface="Anton"/>
              </a:rPr>
              <a:t>CSS</a:t>
            </a:r>
            <a:endParaRPr sz="2400" dirty="0">
              <a:solidFill>
                <a:schemeClr val="dk1"/>
              </a:solidFill>
              <a:latin typeface="Anton"/>
              <a:ea typeface="Anton"/>
              <a:cs typeface="Anton"/>
              <a:sym typeface="Anton"/>
            </a:endParaRPr>
          </a:p>
        </p:txBody>
      </p:sp>
      <p:sp>
        <p:nvSpPr>
          <p:cNvPr id="1546" name="Google Shape;1546;p52"/>
          <p:cNvSpPr txBox="1"/>
          <p:nvPr/>
        </p:nvSpPr>
        <p:spPr>
          <a:xfrm>
            <a:off x="6331250" y="1729206"/>
            <a:ext cx="2073000" cy="4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dk1"/>
                </a:solidFill>
                <a:latin typeface="Anton"/>
                <a:ea typeface="Anton"/>
                <a:cs typeface="Anton"/>
                <a:sym typeface="Anton"/>
              </a:rPr>
              <a:t>Java Script</a:t>
            </a:r>
            <a:endParaRPr sz="2400" dirty="0">
              <a:solidFill>
                <a:schemeClr val="dk1"/>
              </a:solidFill>
              <a:latin typeface="Anton"/>
              <a:ea typeface="Anton"/>
              <a:cs typeface="Anton"/>
              <a:sym typeface="Anton"/>
            </a:endParaRPr>
          </a:p>
        </p:txBody>
      </p:sp>
      <p:grpSp>
        <p:nvGrpSpPr>
          <p:cNvPr id="1550" name="Google Shape;1550;p52"/>
          <p:cNvGrpSpPr/>
          <p:nvPr/>
        </p:nvGrpSpPr>
        <p:grpSpPr>
          <a:xfrm>
            <a:off x="3779012" y="2011111"/>
            <a:ext cx="1512777" cy="1408099"/>
            <a:chOff x="3804135" y="1928622"/>
            <a:chExt cx="1512777" cy="1408099"/>
          </a:xfrm>
        </p:grpSpPr>
        <p:sp>
          <p:nvSpPr>
            <p:cNvPr id="1551" name="Google Shape;1551;p52"/>
            <p:cNvSpPr/>
            <p:nvPr/>
          </p:nvSpPr>
          <p:spPr>
            <a:xfrm>
              <a:off x="3860962" y="1928622"/>
              <a:ext cx="1455950" cy="1408099"/>
            </a:xfrm>
            <a:custGeom>
              <a:avLst/>
              <a:gdLst/>
              <a:ahLst/>
              <a:cxnLst/>
              <a:rect l="l" t="t" r="r" b="b"/>
              <a:pathLst>
                <a:path w="25134" h="24309" extrusionOk="0">
                  <a:moveTo>
                    <a:pt x="24122" y="13572"/>
                  </a:moveTo>
                  <a:cubicBezTo>
                    <a:pt x="23102" y="19951"/>
                    <a:pt x="17116" y="24308"/>
                    <a:pt x="10737" y="23288"/>
                  </a:cubicBezTo>
                  <a:cubicBezTo>
                    <a:pt x="4358" y="22267"/>
                    <a:pt x="1" y="16281"/>
                    <a:pt x="1021" y="9912"/>
                  </a:cubicBezTo>
                  <a:cubicBezTo>
                    <a:pt x="1453" y="7174"/>
                    <a:pt x="2807" y="4809"/>
                    <a:pt x="4711" y="3072"/>
                  </a:cubicBezTo>
                  <a:cubicBezTo>
                    <a:pt x="6487" y="1472"/>
                    <a:pt x="8745" y="412"/>
                    <a:pt x="11188" y="118"/>
                  </a:cubicBezTo>
                  <a:cubicBezTo>
                    <a:pt x="12228" y="0"/>
                    <a:pt x="13308" y="10"/>
                    <a:pt x="14407" y="177"/>
                  </a:cubicBezTo>
                  <a:cubicBezTo>
                    <a:pt x="20786" y="1207"/>
                    <a:pt x="25133" y="7193"/>
                    <a:pt x="24122" y="135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2"/>
            <p:cNvSpPr/>
            <p:nvPr/>
          </p:nvSpPr>
          <p:spPr>
            <a:xfrm>
              <a:off x="4185010" y="1971778"/>
              <a:ext cx="171755" cy="107567"/>
            </a:xfrm>
            <a:custGeom>
              <a:avLst/>
              <a:gdLst/>
              <a:ahLst/>
              <a:cxnLst/>
              <a:rect l="l" t="t" r="r" b="b"/>
              <a:pathLst>
                <a:path w="2965" h="1857" extrusionOk="0">
                  <a:moveTo>
                    <a:pt x="2954" y="1"/>
                  </a:moveTo>
                  <a:cubicBezTo>
                    <a:pt x="2738" y="79"/>
                    <a:pt x="2454" y="197"/>
                    <a:pt x="2248" y="276"/>
                  </a:cubicBezTo>
                  <a:cubicBezTo>
                    <a:pt x="1296" y="737"/>
                    <a:pt x="1217" y="766"/>
                    <a:pt x="501" y="1237"/>
                  </a:cubicBezTo>
                  <a:lnTo>
                    <a:pt x="157" y="1493"/>
                  </a:lnTo>
                  <a:cubicBezTo>
                    <a:pt x="275" y="1424"/>
                    <a:pt x="344" y="1375"/>
                    <a:pt x="422" y="1336"/>
                  </a:cubicBezTo>
                  <a:lnTo>
                    <a:pt x="422" y="1336"/>
                  </a:lnTo>
                  <a:cubicBezTo>
                    <a:pt x="295" y="1493"/>
                    <a:pt x="79" y="1561"/>
                    <a:pt x="0" y="1777"/>
                  </a:cubicBezTo>
                  <a:cubicBezTo>
                    <a:pt x="38" y="1835"/>
                    <a:pt x="86" y="1856"/>
                    <a:pt x="128" y="1856"/>
                  </a:cubicBezTo>
                  <a:cubicBezTo>
                    <a:pt x="187" y="1856"/>
                    <a:pt x="236" y="1817"/>
                    <a:pt x="236" y="1777"/>
                  </a:cubicBezTo>
                  <a:cubicBezTo>
                    <a:pt x="236" y="1728"/>
                    <a:pt x="197" y="1679"/>
                    <a:pt x="206" y="1630"/>
                  </a:cubicBezTo>
                  <a:cubicBezTo>
                    <a:pt x="226" y="1591"/>
                    <a:pt x="314" y="1512"/>
                    <a:pt x="354" y="1473"/>
                  </a:cubicBezTo>
                  <a:cubicBezTo>
                    <a:pt x="368" y="1479"/>
                    <a:pt x="386" y="1482"/>
                    <a:pt x="404" y="1482"/>
                  </a:cubicBezTo>
                  <a:cubicBezTo>
                    <a:pt x="496" y="1482"/>
                    <a:pt x="619" y="1414"/>
                    <a:pt x="619" y="1414"/>
                  </a:cubicBezTo>
                  <a:cubicBezTo>
                    <a:pt x="727" y="1345"/>
                    <a:pt x="795" y="1247"/>
                    <a:pt x="893" y="1188"/>
                  </a:cubicBezTo>
                  <a:cubicBezTo>
                    <a:pt x="898" y="1190"/>
                    <a:pt x="903" y="1191"/>
                    <a:pt x="908" y="1191"/>
                  </a:cubicBezTo>
                  <a:cubicBezTo>
                    <a:pt x="1039" y="1191"/>
                    <a:pt x="1562" y="784"/>
                    <a:pt x="1580" y="747"/>
                  </a:cubicBezTo>
                  <a:lnTo>
                    <a:pt x="1571" y="737"/>
                  </a:lnTo>
                  <a:cubicBezTo>
                    <a:pt x="1512" y="747"/>
                    <a:pt x="1453" y="786"/>
                    <a:pt x="1384" y="806"/>
                  </a:cubicBezTo>
                  <a:cubicBezTo>
                    <a:pt x="1629" y="541"/>
                    <a:pt x="2061" y="639"/>
                    <a:pt x="2307" y="364"/>
                  </a:cubicBezTo>
                  <a:lnTo>
                    <a:pt x="2257" y="364"/>
                  </a:lnTo>
                  <a:lnTo>
                    <a:pt x="2257" y="354"/>
                  </a:lnTo>
                  <a:cubicBezTo>
                    <a:pt x="2189" y="354"/>
                    <a:pt x="2120" y="413"/>
                    <a:pt x="2051" y="443"/>
                  </a:cubicBezTo>
                  <a:cubicBezTo>
                    <a:pt x="2071" y="393"/>
                    <a:pt x="2591" y="197"/>
                    <a:pt x="2591" y="197"/>
                  </a:cubicBezTo>
                  <a:cubicBezTo>
                    <a:pt x="2738" y="148"/>
                    <a:pt x="2807" y="99"/>
                    <a:pt x="2817" y="99"/>
                  </a:cubicBezTo>
                  <a:lnTo>
                    <a:pt x="2797" y="99"/>
                  </a:lnTo>
                  <a:cubicBezTo>
                    <a:pt x="2846" y="50"/>
                    <a:pt x="2935" y="60"/>
                    <a:pt x="2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2"/>
            <p:cNvSpPr/>
            <p:nvPr/>
          </p:nvSpPr>
          <p:spPr>
            <a:xfrm>
              <a:off x="4938824" y="3070071"/>
              <a:ext cx="14250" cy="13149"/>
            </a:xfrm>
            <a:custGeom>
              <a:avLst/>
              <a:gdLst/>
              <a:ahLst/>
              <a:cxnLst/>
              <a:rect l="l" t="t" r="r" b="b"/>
              <a:pathLst>
                <a:path w="246" h="227" extrusionOk="0">
                  <a:moveTo>
                    <a:pt x="246" y="1"/>
                  </a:moveTo>
                  <a:lnTo>
                    <a:pt x="246" y="1"/>
                  </a:lnTo>
                  <a:cubicBezTo>
                    <a:pt x="177" y="79"/>
                    <a:pt x="88" y="148"/>
                    <a:pt x="0" y="227"/>
                  </a:cubicBezTo>
                  <a:cubicBezTo>
                    <a:pt x="30" y="217"/>
                    <a:pt x="79" y="187"/>
                    <a:pt x="128" y="148"/>
                  </a:cubicBezTo>
                  <a:lnTo>
                    <a:pt x="187" y="89"/>
                  </a:lnTo>
                  <a:cubicBezTo>
                    <a:pt x="216" y="69"/>
                    <a:pt x="226" y="40"/>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2"/>
            <p:cNvSpPr/>
            <p:nvPr/>
          </p:nvSpPr>
          <p:spPr>
            <a:xfrm>
              <a:off x="4972365" y="2980864"/>
              <a:ext cx="68239" cy="72232"/>
            </a:xfrm>
            <a:custGeom>
              <a:avLst/>
              <a:gdLst/>
              <a:ahLst/>
              <a:cxnLst/>
              <a:rect l="l" t="t" r="r" b="b"/>
              <a:pathLst>
                <a:path w="1178" h="1247" extrusionOk="0">
                  <a:moveTo>
                    <a:pt x="1168" y="0"/>
                  </a:moveTo>
                  <a:cubicBezTo>
                    <a:pt x="795" y="442"/>
                    <a:pt x="422" y="854"/>
                    <a:pt x="0" y="1246"/>
                  </a:cubicBezTo>
                  <a:cubicBezTo>
                    <a:pt x="393" y="991"/>
                    <a:pt x="942" y="432"/>
                    <a:pt x="942" y="432"/>
                  </a:cubicBezTo>
                  <a:cubicBezTo>
                    <a:pt x="1089" y="265"/>
                    <a:pt x="1178" y="108"/>
                    <a:pt x="1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2"/>
            <p:cNvSpPr/>
            <p:nvPr/>
          </p:nvSpPr>
          <p:spPr>
            <a:xfrm>
              <a:off x="4563047" y="2028083"/>
              <a:ext cx="700981" cy="1190359"/>
            </a:xfrm>
            <a:custGeom>
              <a:avLst/>
              <a:gdLst/>
              <a:ahLst/>
              <a:cxnLst/>
              <a:rect l="l" t="t" r="r" b="b"/>
              <a:pathLst>
                <a:path w="12101" h="20550" extrusionOk="0">
                  <a:moveTo>
                    <a:pt x="7096" y="403"/>
                  </a:moveTo>
                  <a:cubicBezTo>
                    <a:pt x="7117" y="418"/>
                    <a:pt x="7139" y="433"/>
                    <a:pt x="7161" y="448"/>
                  </a:cubicBezTo>
                  <a:lnTo>
                    <a:pt x="7161" y="448"/>
                  </a:lnTo>
                  <a:cubicBezTo>
                    <a:pt x="7136" y="427"/>
                    <a:pt x="7124" y="418"/>
                    <a:pt x="7105" y="403"/>
                  </a:cubicBezTo>
                  <a:close/>
                  <a:moveTo>
                    <a:pt x="8980" y="7910"/>
                  </a:moveTo>
                  <a:lnTo>
                    <a:pt x="8980" y="7959"/>
                  </a:ln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8314" y="8132"/>
                  </a:moveTo>
                  <a:cubicBezTo>
                    <a:pt x="8351" y="8132"/>
                    <a:pt x="8385" y="8150"/>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5" y="8720"/>
                    <a:pt x="8563" y="8756"/>
                    <a:pt x="8607" y="8756"/>
                  </a:cubicBezTo>
                  <a:cubicBezTo>
                    <a:pt x="8614" y="8756"/>
                    <a:pt x="8620" y="8755"/>
                    <a:pt x="8627" y="8754"/>
                  </a:cubicBezTo>
                  <a:cubicBezTo>
                    <a:pt x="8685" y="8744"/>
                    <a:pt x="8715" y="8705"/>
                    <a:pt x="8872" y="8421"/>
                  </a:cubicBezTo>
                  <a:cubicBezTo>
                    <a:pt x="8970" y="8548"/>
                    <a:pt x="9117" y="8607"/>
                    <a:pt x="9215" y="8744"/>
                  </a:cubicBezTo>
                  <a:cubicBezTo>
                    <a:pt x="9235" y="8764"/>
                    <a:pt x="9363" y="8950"/>
                    <a:pt x="9372" y="9147"/>
                  </a:cubicBezTo>
                  <a:cubicBezTo>
                    <a:pt x="9312" y="9191"/>
                    <a:pt x="9252" y="9209"/>
                    <a:pt x="9189" y="9209"/>
                  </a:cubicBezTo>
                  <a:cubicBezTo>
                    <a:pt x="9100" y="9209"/>
                    <a:pt x="9003" y="9173"/>
                    <a:pt x="8882" y="9127"/>
                  </a:cubicBezTo>
                  <a:cubicBezTo>
                    <a:pt x="8764" y="9078"/>
                    <a:pt x="8695" y="9058"/>
                    <a:pt x="8607" y="9049"/>
                  </a:cubicBezTo>
                  <a:cubicBezTo>
                    <a:pt x="8597" y="9049"/>
                    <a:pt x="8587" y="9049"/>
                    <a:pt x="8578" y="9049"/>
                  </a:cubicBezTo>
                  <a:cubicBezTo>
                    <a:pt x="8481" y="9049"/>
                    <a:pt x="8395" y="9057"/>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10" y="8164"/>
                    <a:pt x="8265" y="8132"/>
                    <a:pt x="8314" y="8132"/>
                  </a:cubicBezTo>
                  <a:close/>
                  <a:moveTo>
                    <a:pt x="6379" y="0"/>
                  </a:move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lnTo>
                    <a:pt x="7547" y="1551"/>
                  </a:lnTo>
                  <a:cubicBezTo>
                    <a:pt x="7557" y="1718"/>
                    <a:pt x="7714" y="1924"/>
                    <a:pt x="8322" y="2523"/>
                  </a:cubicBezTo>
                  <a:cubicBezTo>
                    <a:pt x="8294" y="2518"/>
                    <a:pt x="8260" y="2516"/>
                    <a:pt x="8227" y="2516"/>
                  </a:cubicBezTo>
                  <a:cubicBezTo>
                    <a:pt x="8179" y="2516"/>
                    <a:pt x="8131" y="2521"/>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035" y="3636"/>
                    <a:pt x="7073" y="3622"/>
                    <a:pt x="7115" y="3622"/>
                  </a:cubicBezTo>
                  <a:cubicBezTo>
                    <a:pt x="7173" y="3622"/>
                    <a:pt x="7238" y="3648"/>
                    <a:pt x="7390" y="3710"/>
                  </a:cubicBezTo>
                  <a:cubicBezTo>
                    <a:pt x="7564" y="3266"/>
                    <a:pt x="5751" y="2669"/>
                    <a:pt x="5656" y="2669"/>
                  </a:cubicBezTo>
                  <a:cubicBezTo>
                    <a:pt x="5655" y="2669"/>
                    <a:pt x="5654" y="2669"/>
                    <a:pt x="5653" y="2670"/>
                  </a:cubicBezTo>
                  <a:cubicBezTo>
                    <a:pt x="4888" y="3121"/>
                    <a:pt x="5398" y="4338"/>
                    <a:pt x="4466" y="4691"/>
                  </a:cubicBezTo>
                  <a:cubicBezTo>
                    <a:pt x="4348" y="4976"/>
                    <a:pt x="4721" y="5741"/>
                    <a:pt x="4721" y="5751"/>
                  </a:cubicBezTo>
                  <a:cubicBezTo>
                    <a:pt x="4956" y="5663"/>
                    <a:pt x="5231" y="5506"/>
                    <a:pt x="5231" y="5506"/>
                  </a:cubicBezTo>
                  <a:cubicBezTo>
                    <a:pt x="5523" y="5915"/>
                    <a:pt x="5716" y="6189"/>
                    <a:pt x="5912" y="6189"/>
                  </a:cubicBezTo>
                  <a:cubicBezTo>
                    <a:pt x="5947" y="6189"/>
                    <a:pt x="5981" y="61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486" y="5294"/>
                    <a:pt x="6554" y="5320"/>
                    <a:pt x="6625" y="5320"/>
                  </a:cubicBezTo>
                  <a:cubicBezTo>
                    <a:pt x="6755" y="5320"/>
                    <a:pt x="6898" y="5235"/>
                    <a:pt x="7028" y="5235"/>
                  </a:cubicBezTo>
                  <a:cubicBezTo>
                    <a:pt x="7058" y="5235"/>
                    <a:pt x="7087" y="5239"/>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cubicBezTo>
                    <a:pt x="6477" y="5918"/>
                    <a:pt x="6674" y="6212"/>
                    <a:pt x="6438" y="6399"/>
                  </a:cubicBezTo>
                  <a:cubicBezTo>
                    <a:pt x="6336" y="6478"/>
                    <a:pt x="6076" y="6638"/>
                    <a:pt x="5724" y="6638"/>
                  </a:cubicBezTo>
                  <a:cubicBezTo>
                    <a:pt x="5637" y="6638"/>
                    <a:pt x="5544" y="6628"/>
                    <a:pt x="5447" y="6605"/>
                  </a:cubicBezTo>
                  <a:cubicBezTo>
                    <a:pt x="5374" y="6588"/>
                    <a:pt x="5307" y="6580"/>
                    <a:pt x="5245" y="6580"/>
                  </a:cubicBezTo>
                  <a:cubicBezTo>
                    <a:pt x="4662" y="6580"/>
                    <a:pt x="4508" y="7270"/>
                    <a:pt x="4073" y="7527"/>
                  </a:cubicBezTo>
                  <a:cubicBezTo>
                    <a:pt x="3818" y="7675"/>
                    <a:pt x="3818" y="7675"/>
                    <a:pt x="3239" y="7753"/>
                  </a:cubicBezTo>
                  <a:cubicBezTo>
                    <a:pt x="3337" y="8028"/>
                    <a:pt x="3671" y="8126"/>
                    <a:pt x="3769" y="8411"/>
                  </a:cubicBezTo>
                  <a:cubicBezTo>
                    <a:pt x="3779" y="8450"/>
                    <a:pt x="3828" y="8636"/>
                    <a:pt x="3592" y="8833"/>
                  </a:cubicBezTo>
                  <a:cubicBezTo>
                    <a:pt x="3420" y="8816"/>
                    <a:pt x="3281" y="8804"/>
                    <a:pt x="3166" y="8804"/>
                  </a:cubicBezTo>
                  <a:cubicBezTo>
                    <a:pt x="2671" y="8804"/>
                    <a:pt x="2635" y="9023"/>
                    <a:pt x="2444" y="10010"/>
                  </a:cubicBezTo>
                  <a:cubicBezTo>
                    <a:pt x="2737" y="10157"/>
                    <a:pt x="2974" y="10232"/>
                    <a:pt x="3183" y="10232"/>
                  </a:cubicBezTo>
                  <a:cubicBezTo>
                    <a:pt x="3464" y="10232"/>
                    <a:pt x="3693" y="10096"/>
                    <a:pt x="3936" y="9814"/>
                  </a:cubicBezTo>
                  <a:cubicBezTo>
                    <a:pt x="3818" y="9441"/>
                    <a:pt x="4299" y="9392"/>
                    <a:pt x="4446" y="9157"/>
                  </a:cubicBezTo>
                  <a:cubicBezTo>
                    <a:pt x="4407" y="9039"/>
                    <a:pt x="4397" y="9000"/>
                    <a:pt x="4544" y="8872"/>
                  </a:cubicBezTo>
                  <a:cubicBezTo>
                    <a:pt x="4588" y="8885"/>
                    <a:pt x="4631" y="8890"/>
                    <a:pt x="4674" y="8890"/>
                  </a:cubicBezTo>
                  <a:cubicBezTo>
                    <a:pt x="4857" y="8890"/>
                    <a:pt x="5031" y="8792"/>
                    <a:pt x="5213" y="8792"/>
                  </a:cubicBezTo>
                  <a:cubicBezTo>
                    <a:pt x="5273" y="8792"/>
                    <a:pt x="5335" y="8803"/>
                    <a:pt x="5398" y="8833"/>
                  </a:cubicBezTo>
                  <a:cubicBezTo>
                    <a:pt x="5741" y="8970"/>
                    <a:pt x="5839" y="9343"/>
                    <a:pt x="6114" y="9569"/>
                  </a:cubicBezTo>
                  <a:cubicBezTo>
                    <a:pt x="6210" y="9647"/>
                    <a:pt x="6301" y="9687"/>
                    <a:pt x="6385" y="9687"/>
                  </a:cubicBezTo>
                  <a:cubicBezTo>
                    <a:pt x="6490" y="9687"/>
                    <a:pt x="6586" y="9625"/>
                    <a:pt x="6674" y="9500"/>
                  </a:cubicBezTo>
                  <a:cubicBezTo>
                    <a:pt x="5889" y="8715"/>
                    <a:pt x="5889" y="8715"/>
                    <a:pt x="5839" y="8538"/>
                  </a:cubicBezTo>
                  <a:lnTo>
                    <a:pt x="5839" y="8538"/>
                  </a:lnTo>
                  <a:lnTo>
                    <a:pt x="6870" y="9549"/>
                  </a:lnTo>
                  <a:cubicBezTo>
                    <a:pt x="6870" y="9562"/>
                    <a:pt x="7012" y="9911"/>
                    <a:pt x="7189" y="9911"/>
                  </a:cubicBezTo>
                  <a:cubicBezTo>
                    <a:pt x="7287" y="9911"/>
                    <a:pt x="7396" y="9803"/>
                    <a:pt x="7498" y="9471"/>
                  </a:cubicBezTo>
                  <a:cubicBezTo>
                    <a:pt x="7567" y="9480"/>
                    <a:pt x="7684" y="9490"/>
                    <a:pt x="7753" y="9500"/>
                  </a:cubicBezTo>
                  <a:cubicBezTo>
                    <a:pt x="7900" y="10138"/>
                    <a:pt x="7940" y="10315"/>
                    <a:pt x="8234" y="10462"/>
                  </a:cubicBezTo>
                  <a:cubicBezTo>
                    <a:pt x="8283" y="10413"/>
                    <a:pt x="8332" y="10334"/>
                    <a:pt x="8352" y="10285"/>
                  </a:cubicBezTo>
                  <a:cubicBezTo>
                    <a:pt x="8403" y="10293"/>
                    <a:pt x="8453" y="10296"/>
                    <a:pt x="8504" y="10296"/>
                  </a:cubicBezTo>
                  <a:cubicBezTo>
                    <a:pt x="8640" y="10296"/>
                    <a:pt x="8776" y="10275"/>
                    <a:pt x="8911" y="10275"/>
                  </a:cubicBezTo>
                  <a:cubicBezTo>
                    <a:pt x="9029" y="10521"/>
                    <a:pt x="8734" y="11188"/>
                    <a:pt x="8725" y="11188"/>
                  </a:cubicBezTo>
                  <a:cubicBezTo>
                    <a:pt x="8417" y="11194"/>
                    <a:pt x="8207" y="11199"/>
                    <a:pt x="8055" y="11199"/>
                  </a:cubicBezTo>
                  <a:cubicBezTo>
                    <a:pt x="7733" y="11199"/>
                    <a:pt x="7669" y="11179"/>
                    <a:pt x="7469" y="11119"/>
                  </a:cubicBezTo>
                  <a:cubicBezTo>
                    <a:pt x="7314" y="11075"/>
                    <a:pt x="7202" y="11057"/>
                    <a:pt x="7121" y="11057"/>
                  </a:cubicBezTo>
                  <a:cubicBezTo>
                    <a:pt x="6894" y="11057"/>
                    <a:pt x="6912" y="11200"/>
                    <a:pt x="6919" y="11316"/>
                  </a:cubicBezTo>
                  <a:cubicBezTo>
                    <a:pt x="6948" y="11502"/>
                    <a:pt x="6801" y="11512"/>
                    <a:pt x="6733" y="11531"/>
                  </a:cubicBezTo>
                  <a:cubicBezTo>
                    <a:pt x="6507" y="11345"/>
                    <a:pt x="5535" y="11002"/>
                    <a:pt x="5535" y="11002"/>
                  </a:cubicBezTo>
                  <a:cubicBezTo>
                    <a:pt x="5427" y="10805"/>
                    <a:pt x="5584" y="10599"/>
                    <a:pt x="5506" y="10403"/>
                  </a:cubicBezTo>
                  <a:cubicBezTo>
                    <a:pt x="5373" y="10335"/>
                    <a:pt x="5127" y="10310"/>
                    <a:pt x="4835" y="10310"/>
                  </a:cubicBezTo>
                  <a:cubicBezTo>
                    <a:pt x="3989" y="10310"/>
                    <a:pt x="2755" y="10523"/>
                    <a:pt x="2748" y="10530"/>
                  </a:cubicBezTo>
                  <a:cubicBezTo>
                    <a:pt x="2729" y="10560"/>
                    <a:pt x="0" y="12866"/>
                    <a:pt x="491" y="14436"/>
                  </a:cubicBezTo>
                  <a:cubicBezTo>
                    <a:pt x="535" y="14577"/>
                    <a:pt x="1251" y="15936"/>
                    <a:pt x="2100" y="15936"/>
                  </a:cubicBezTo>
                  <a:cubicBezTo>
                    <a:pt x="2197" y="15936"/>
                    <a:pt x="2295" y="15918"/>
                    <a:pt x="2395" y="15879"/>
                  </a:cubicBezTo>
                  <a:cubicBezTo>
                    <a:pt x="2401" y="15879"/>
                    <a:pt x="2878" y="15705"/>
                    <a:pt x="3405" y="15705"/>
                  </a:cubicBezTo>
                  <a:cubicBezTo>
                    <a:pt x="3746" y="15705"/>
                    <a:pt x="4108" y="15777"/>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3565" y="20541"/>
                    <a:pt x="3650" y="20550"/>
                    <a:pt x="3739" y="20550"/>
                  </a:cubicBezTo>
                  <a:cubicBezTo>
                    <a:pt x="4963" y="20550"/>
                    <a:pt x="6910" y="18776"/>
                    <a:pt x="7321" y="18401"/>
                  </a:cubicBezTo>
                  <a:cubicBezTo>
                    <a:pt x="7361" y="18372"/>
                    <a:pt x="10118" y="14377"/>
                    <a:pt x="10099" y="14299"/>
                  </a:cubicBezTo>
                  <a:lnTo>
                    <a:pt x="10099" y="14299"/>
                  </a:lnTo>
                  <a:cubicBezTo>
                    <a:pt x="9551" y="14585"/>
                    <a:pt x="9446" y="14639"/>
                    <a:pt x="9421" y="14639"/>
                  </a:cubicBezTo>
                  <a:cubicBezTo>
                    <a:pt x="9415" y="14639"/>
                    <a:pt x="9413" y="14636"/>
                    <a:pt x="9412" y="14633"/>
                  </a:cubicBezTo>
                  <a:cubicBezTo>
                    <a:pt x="8734" y="13396"/>
                    <a:pt x="8793" y="11924"/>
                    <a:pt x="8793" y="11904"/>
                  </a:cubicBezTo>
                  <a:cubicBezTo>
                    <a:pt x="8833" y="11904"/>
                    <a:pt x="8882" y="11895"/>
                    <a:pt x="8921" y="11895"/>
                  </a:cubicBezTo>
                  <a:cubicBezTo>
                    <a:pt x="9618" y="12866"/>
                    <a:pt x="9510" y="13965"/>
                    <a:pt x="9510" y="13985"/>
                  </a:cubicBezTo>
                  <a:cubicBezTo>
                    <a:pt x="9587" y="14035"/>
                    <a:pt x="9663" y="14058"/>
                    <a:pt x="9739" y="14058"/>
                  </a:cubicBezTo>
                  <a:cubicBezTo>
                    <a:pt x="10442" y="14058"/>
                    <a:pt x="11050" y="12077"/>
                    <a:pt x="11050" y="12042"/>
                  </a:cubicBezTo>
                  <a:cubicBezTo>
                    <a:pt x="11041" y="12002"/>
                    <a:pt x="11021" y="11973"/>
                    <a:pt x="11001" y="11944"/>
                  </a:cubicBezTo>
                  <a:cubicBezTo>
                    <a:pt x="10707" y="12071"/>
                    <a:pt x="10707" y="12071"/>
                    <a:pt x="10599" y="12091"/>
                  </a:cubicBezTo>
                  <a:cubicBezTo>
                    <a:pt x="10589" y="12071"/>
                    <a:pt x="9647" y="9775"/>
                    <a:pt x="9991" y="9490"/>
                  </a:cubicBezTo>
                  <a:lnTo>
                    <a:pt x="9991" y="9490"/>
                  </a:lnTo>
                  <a:cubicBezTo>
                    <a:pt x="10050" y="9520"/>
                    <a:pt x="10118" y="9549"/>
                    <a:pt x="10187" y="9569"/>
                  </a:cubicBezTo>
                  <a:cubicBezTo>
                    <a:pt x="10629" y="8931"/>
                    <a:pt x="9323" y="8106"/>
                    <a:pt x="10108" y="7704"/>
                  </a:cubicBezTo>
                  <a:lnTo>
                    <a:pt x="10108" y="7704"/>
                  </a:ln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316" y="11432"/>
                    <a:pt x="11340" y="11424"/>
                    <a:pt x="11361" y="11424"/>
                  </a:cubicBezTo>
                  <a:cubicBezTo>
                    <a:pt x="11433" y="11424"/>
                    <a:pt x="11469" y="11529"/>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ubicBezTo>
                    <a:pt x="7558" y="725"/>
                    <a:pt x="7357" y="582"/>
                    <a:pt x="7161" y="448"/>
                  </a:cubicBezTo>
                  <a:lnTo>
                    <a:pt x="7161" y="448"/>
                  </a:lnTo>
                  <a:cubicBezTo>
                    <a:pt x="7201" y="480"/>
                    <a:pt x="7276" y="541"/>
                    <a:pt x="7469" y="697"/>
                  </a:cubicBezTo>
                  <a:cubicBezTo>
                    <a:pt x="7076" y="501"/>
                    <a:pt x="6782" y="157"/>
                    <a:pt x="6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2"/>
            <p:cNvSpPr/>
            <p:nvPr/>
          </p:nvSpPr>
          <p:spPr>
            <a:xfrm>
              <a:off x="3804135" y="1971256"/>
              <a:ext cx="648093" cy="1265430"/>
            </a:xfrm>
            <a:custGeom>
              <a:avLst/>
              <a:gdLst/>
              <a:ahLst/>
              <a:cxnLst/>
              <a:rect l="l" t="t" r="r" b="b"/>
              <a:pathLst>
                <a:path w="11188" h="21846" extrusionOk="0">
                  <a:moveTo>
                    <a:pt x="9559" y="0"/>
                  </a:moveTo>
                  <a:lnTo>
                    <a:pt x="9559" y="0"/>
                  </a:lnTo>
                  <a:cubicBezTo>
                    <a:pt x="9559" y="0"/>
                    <a:pt x="9559" y="0"/>
                    <a:pt x="9559" y="0"/>
                  </a:cubicBezTo>
                  <a:lnTo>
                    <a:pt x="9559" y="0"/>
                  </a:lnTo>
                  <a:cubicBezTo>
                    <a:pt x="9559" y="0"/>
                    <a:pt x="9559" y="0"/>
                    <a:pt x="9559" y="0"/>
                  </a:cubicBezTo>
                  <a:close/>
                  <a:moveTo>
                    <a:pt x="9559" y="0"/>
                  </a:moveTo>
                  <a:cubicBezTo>
                    <a:pt x="9343" y="69"/>
                    <a:pt x="9048" y="196"/>
                    <a:pt x="8842" y="275"/>
                  </a:cubicBezTo>
                  <a:cubicBezTo>
                    <a:pt x="8087" y="638"/>
                    <a:pt x="7969" y="707"/>
                    <a:pt x="7105" y="1237"/>
                  </a:cubicBezTo>
                  <a:lnTo>
                    <a:pt x="6742" y="1482"/>
                  </a:lnTo>
                  <a:lnTo>
                    <a:pt x="6664" y="1541"/>
                  </a:lnTo>
                  <a:cubicBezTo>
                    <a:pt x="4524" y="3199"/>
                    <a:pt x="0" y="7684"/>
                    <a:pt x="4230" y="13553"/>
                  </a:cubicBezTo>
                  <a:cubicBezTo>
                    <a:pt x="4233" y="13553"/>
                    <a:pt x="4236" y="13552"/>
                    <a:pt x="4239" y="13552"/>
                  </a:cubicBezTo>
                  <a:cubicBezTo>
                    <a:pt x="4432" y="13552"/>
                    <a:pt x="4602" y="13855"/>
                    <a:pt x="4554" y="14377"/>
                  </a:cubicBezTo>
                  <a:cubicBezTo>
                    <a:pt x="4436" y="14475"/>
                    <a:pt x="4436" y="14475"/>
                    <a:pt x="4377" y="14681"/>
                  </a:cubicBezTo>
                  <a:cubicBezTo>
                    <a:pt x="4357" y="14652"/>
                    <a:pt x="4308" y="14632"/>
                    <a:pt x="4279" y="14603"/>
                  </a:cubicBezTo>
                  <a:lnTo>
                    <a:pt x="4279" y="14603"/>
                  </a:lnTo>
                  <a:cubicBezTo>
                    <a:pt x="4171" y="14878"/>
                    <a:pt x="4524" y="16448"/>
                    <a:pt x="5349" y="17301"/>
                  </a:cubicBezTo>
                  <a:cubicBezTo>
                    <a:pt x="6085" y="18077"/>
                    <a:pt x="6144" y="19196"/>
                    <a:pt x="6723" y="20049"/>
                  </a:cubicBezTo>
                  <a:cubicBezTo>
                    <a:pt x="6909" y="20324"/>
                    <a:pt x="7616" y="21256"/>
                    <a:pt x="9176" y="21845"/>
                  </a:cubicBezTo>
                  <a:cubicBezTo>
                    <a:pt x="8636" y="21610"/>
                    <a:pt x="8047" y="21345"/>
                    <a:pt x="7753" y="20726"/>
                  </a:cubicBezTo>
                  <a:cubicBezTo>
                    <a:pt x="7792" y="20726"/>
                    <a:pt x="7831" y="20717"/>
                    <a:pt x="7861" y="20717"/>
                  </a:cubicBezTo>
                  <a:cubicBezTo>
                    <a:pt x="7851" y="20677"/>
                    <a:pt x="7831" y="20638"/>
                    <a:pt x="7812" y="20609"/>
                  </a:cubicBezTo>
                  <a:lnTo>
                    <a:pt x="7812" y="20609"/>
                  </a:lnTo>
                  <a:cubicBezTo>
                    <a:pt x="7890" y="20618"/>
                    <a:pt x="7969" y="20618"/>
                    <a:pt x="8047" y="20628"/>
                  </a:cubicBezTo>
                  <a:cubicBezTo>
                    <a:pt x="8077" y="20609"/>
                    <a:pt x="8106" y="20579"/>
                    <a:pt x="8136" y="20560"/>
                  </a:cubicBezTo>
                  <a:cubicBezTo>
                    <a:pt x="8096" y="20491"/>
                    <a:pt x="8057" y="20412"/>
                    <a:pt x="8038" y="20344"/>
                  </a:cubicBezTo>
                  <a:lnTo>
                    <a:pt x="8038" y="20344"/>
                  </a:lnTo>
                  <a:cubicBezTo>
                    <a:pt x="8106" y="20363"/>
                    <a:pt x="8204" y="20373"/>
                    <a:pt x="8283" y="20373"/>
                  </a:cubicBezTo>
                  <a:cubicBezTo>
                    <a:pt x="8488" y="19537"/>
                    <a:pt x="8789" y="19457"/>
                    <a:pt x="8993" y="19457"/>
                  </a:cubicBezTo>
                  <a:cubicBezTo>
                    <a:pt x="9024" y="19457"/>
                    <a:pt x="9052" y="19459"/>
                    <a:pt x="9078" y="19460"/>
                  </a:cubicBezTo>
                  <a:cubicBezTo>
                    <a:pt x="9119" y="19466"/>
                    <a:pt x="9155" y="19468"/>
                    <a:pt x="9188" y="19468"/>
                  </a:cubicBezTo>
                  <a:cubicBezTo>
                    <a:pt x="9337" y="19468"/>
                    <a:pt x="9411" y="19419"/>
                    <a:pt x="9451" y="19362"/>
                  </a:cubicBezTo>
                  <a:cubicBezTo>
                    <a:pt x="9470" y="19333"/>
                    <a:pt x="9500" y="19264"/>
                    <a:pt x="9519" y="19235"/>
                  </a:cubicBezTo>
                  <a:cubicBezTo>
                    <a:pt x="9657" y="18970"/>
                    <a:pt x="9568" y="18666"/>
                    <a:pt x="9716" y="18410"/>
                  </a:cubicBezTo>
                  <a:cubicBezTo>
                    <a:pt x="9824" y="18204"/>
                    <a:pt x="10098" y="18204"/>
                    <a:pt x="10206" y="18008"/>
                  </a:cubicBezTo>
                  <a:cubicBezTo>
                    <a:pt x="10216" y="17969"/>
                    <a:pt x="10246" y="17930"/>
                    <a:pt x="10255" y="17890"/>
                  </a:cubicBezTo>
                  <a:cubicBezTo>
                    <a:pt x="10324" y="17684"/>
                    <a:pt x="10206" y="17517"/>
                    <a:pt x="10118" y="17390"/>
                  </a:cubicBezTo>
                  <a:cubicBezTo>
                    <a:pt x="9608" y="17390"/>
                    <a:pt x="9323" y="16909"/>
                    <a:pt x="8882" y="16762"/>
                  </a:cubicBezTo>
                  <a:cubicBezTo>
                    <a:pt x="8361" y="15604"/>
                    <a:pt x="5496" y="13366"/>
                    <a:pt x="4829" y="13209"/>
                  </a:cubicBezTo>
                  <a:cubicBezTo>
                    <a:pt x="4730" y="13307"/>
                    <a:pt x="4730" y="13307"/>
                    <a:pt x="4730" y="13543"/>
                  </a:cubicBezTo>
                  <a:cubicBezTo>
                    <a:pt x="4701" y="13543"/>
                    <a:pt x="4662" y="13553"/>
                    <a:pt x="4622" y="13553"/>
                  </a:cubicBezTo>
                  <a:cubicBezTo>
                    <a:pt x="3896" y="12876"/>
                    <a:pt x="3896" y="12876"/>
                    <a:pt x="3935" y="12630"/>
                  </a:cubicBezTo>
                  <a:cubicBezTo>
                    <a:pt x="4034" y="11953"/>
                    <a:pt x="4034" y="11953"/>
                    <a:pt x="3533" y="11649"/>
                  </a:cubicBezTo>
                  <a:cubicBezTo>
                    <a:pt x="3553" y="11511"/>
                    <a:pt x="3553" y="11511"/>
                    <a:pt x="3749" y="11148"/>
                  </a:cubicBezTo>
                  <a:cubicBezTo>
                    <a:pt x="3883" y="10881"/>
                    <a:pt x="3940" y="10766"/>
                    <a:pt x="3821" y="10766"/>
                  </a:cubicBezTo>
                  <a:cubicBezTo>
                    <a:pt x="3729" y="10766"/>
                    <a:pt x="3534" y="10833"/>
                    <a:pt x="3190" y="10952"/>
                  </a:cubicBezTo>
                  <a:cubicBezTo>
                    <a:pt x="3131" y="10893"/>
                    <a:pt x="3052" y="10795"/>
                    <a:pt x="3033" y="10717"/>
                  </a:cubicBezTo>
                  <a:cubicBezTo>
                    <a:pt x="2768" y="9941"/>
                    <a:pt x="3494" y="8852"/>
                    <a:pt x="3671" y="8813"/>
                  </a:cubicBezTo>
                  <a:cubicBezTo>
                    <a:pt x="3716" y="8805"/>
                    <a:pt x="3759" y="8801"/>
                    <a:pt x="3797" y="8801"/>
                  </a:cubicBezTo>
                  <a:cubicBezTo>
                    <a:pt x="4503" y="8801"/>
                    <a:pt x="4067" y="10097"/>
                    <a:pt x="4672" y="10422"/>
                  </a:cubicBezTo>
                  <a:cubicBezTo>
                    <a:pt x="4760" y="10314"/>
                    <a:pt x="4779" y="10304"/>
                    <a:pt x="4809" y="9981"/>
                  </a:cubicBezTo>
                  <a:cubicBezTo>
                    <a:pt x="4858" y="9323"/>
                    <a:pt x="4868" y="9245"/>
                    <a:pt x="5957" y="8204"/>
                  </a:cubicBezTo>
                  <a:cubicBezTo>
                    <a:pt x="6516" y="7684"/>
                    <a:pt x="7370" y="7861"/>
                    <a:pt x="7920" y="7331"/>
                  </a:cubicBezTo>
                  <a:cubicBezTo>
                    <a:pt x="8528" y="6752"/>
                    <a:pt x="8136" y="6752"/>
                    <a:pt x="7527" y="6752"/>
                  </a:cubicBezTo>
                  <a:cubicBezTo>
                    <a:pt x="7649" y="6587"/>
                    <a:pt x="7916" y="6433"/>
                    <a:pt x="8148" y="6433"/>
                  </a:cubicBezTo>
                  <a:cubicBezTo>
                    <a:pt x="8288" y="6433"/>
                    <a:pt x="8415" y="6490"/>
                    <a:pt x="8489" y="6634"/>
                  </a:cubicBezTo>
                  <a:cubicBezTo>
                    <a:pt x="8579" y="6646"/>
                    <a:pt x="8700" y="6661"/>
                    <a:pt x="8828" y="6661"/>
                  </a:cubicBezTo>
                  <a:cubicBezTo>
                    <a:pt x="9342" y="6661"/>
                    <a:pt x="9979" y="6415"/>
                    <a:pt x="9264" y="4711"/>
                  </a:cubicBezTo>
                  <a:lnTo>
                    <a:pt x="9264" y="4711"/>
                  </a:lnTo>
                  <a:cubicBezTo>
                    <a:pt x="9147" y="4730"/>
                    <a:pt x="9039" y="4789"/>
                    <a:pt x="8931" y="4828"/>
                  </a:cubicBezTo>
                  <a:cubicBezTo>
                    <a:pt x="8901" y="4809"/>
                    <a:pt x="8852" y="4779"/>
                    <a:pt x="8832" y="4769"/>
                  </a:cubicBezTo>
                  <a:cubicBezTo>
                    <a:pt x="8924" y="4070"/>
                    <a:pt x="8871" y="3819"/>
                    <a:pt x="8691" y="3819"/>
                  </a:cubicBezTo>
                  <a:cubicBezTo>
                    <a:pt x="8543" y="3819"/>
                    <a:pt x="8309" y="3989"/>
                    <a:pt x="7998" y="4220"/>
                  </a:cubicBezTo>
                  <a:cubicBezTo>
                    <a:pt x="7890" y="4289"/>
                    <a:pt x="7890" y="4465"/>
                    <a:pt x="7890" y="4534"/>
                  </a:cubicBezTo>
                  <a:lnTo>
                    <a:pt x="6968" y="5594"/>
                  </a:lnTo>
                  <a:cubicBezTo>
                    <a:pt x="6929" y="5613"/>
                    <a:pt x="6880" y="5613"/>
                    <a:pt x="6840" y="5623"/>
                  </a:cubicBezTo>
                  <a:cubicBezTo>
                    <a:pt x="6772" y="5319"/>
                    <a:pt x="7125" y="5034"/>
                    <a:pt x="6889" y="4720"/>
                  </a:cubicBezTo>
                  <a:cubicBezTo>
                    <a:pt x="5898" y="3386"/>
                    <a:pt x="8646" y="2679"/>
                    <a:pt x="8832" y="2679"/>
                  </a:cubicBezTo>
                  <a:cubicBezTo>
                    <a:pt x="8842" y="2718"/>
                    <a:pt x="8842" y="2758"/>
                    <a:pt x="8842" y="2797"/>
                  </a:cubicBezTo>
                  <a:cubicBezTo>
                    <a:pt x="9216" y="2729"/>
                    <a:pt x="9391" y="2249"/>
                    <a:pt x="9782" y="2249"/>
                  </a:cubicBezTo>
                  <a:cubicBezTo>
                    <a:pt x="9843" y="2249"/>
                    <a:pt x="9908" y="2260"/>
                    <a:pt x="9981" y="2287"/>
                  </a:cubicBezTo>
                  <a:cubicBezTo>
                    <a:pt x="10216" y="3072"/>
                    <a:pt x="8793" y="3543"/>
                    <a:pt x="9421" y="4298"/>
                  </a:cubicBezTo>
                  <a:cubicBezTo>
                    <a:pt x="9667" y="4249"/>
                    <a:pt x="9627" y="4151"/>
                    <a:pt x="9470" y="3847"/>
                  </a:cubicBezTo>
                  <a:cubicBezTo>
                    <a:pt x="9480" y="3827"/>
                    <a:pt x="9490" y="3778"/>
                    <a:pt x="9510" y="3749"/>
                  </a:cubicBezTo>
                  <a:cubicBezTo>
                    <a:pt x="9608" y="3876"/>
                    <a:pt x="9618" y="4033"/>
                    <a:pt x="9686" y="4171"/>
                  </a:cubicBezTo>
                  <a:cubicBezTo>
                    <a:pt x="9814" y="4053"/>
                    <a:pt x="9814" y="4053"/>
                    <a:pt x="10079" y="3543"/>
                  </a:cubicBezTo>
                  <a:cubicBezTo>
                    <a:pt x="10098" y="3602"/>
                    <a:pt x="10157" y="3690"/>
                    <a:pt x="10206" y="3729"/>
                  </a:cubicBezTo>
                  <a:cubicBezTo>
                    <a:pt x="10452" y="3582"/>
                    <a:pt x="11188" y="3121"/>
                    <a:pt x="10471" y="2826"/>
                  </a:cubicBezTo>
                  <a:cubicBezTo>
                    <a:pt x="10707" y="2571"/>
                    <a:pt x="10589" y="2208"/>
                    <a:pt x="10746" y="1924"/>
                  </a:cubicBezTo>
                  <a:cubicBezTo>
                    <a:pt x="10609" y="1894"/>
                    <a:pt x="10589" y="1894"/>
                    <a:pt x="10422" y="1816"/>
                  </a:cubicBezTo>
                  <a:cubicBezTo>
                    <a:pt x="10609" y="1570"/>
                    <a:pt x="10609" y="1570"/>
                    <a:pt x="10619" y="1502"/>
                  </a:cubicBezTo>
                  <a:lnTo>
                    <a:pt x="10619" y="1502"/>
                  </a:lnTo>
                  <a:cubicBezTo>
                    <a:pt x="10550" y="1531"/>
                    <a:pt x="10462" y="1551"/>
                    <a:pt x="10393" y="1570"/>
                  </a:cubicBezTo>
                  <a:lnTo>
                    <a:pt x="10471" y="1482"/>
                  </a:lnTo>
                  <a:cubicBezTo>
                    <a:pt x="10462" y="1443"/>
                    <a:pt x="10462" y="1403"/>
                    <a:pt x="10452" y="1374"/>
                  </a:cubicBezTo>
                  <a:cubicBezTo>
                    <a:pt x="10167" y="1394"/>
                    <a:pt x="9775" y="1531"/>
                    <a:pt x="9510" y="1874"/>
                  </a:cubicBezTo>
                  <a:cubicBezTo>
                    <a:pt x="9529" y="1914"/>
                    <a:pt x="9539" y="1943"/>
                    <a:pt x="9559" y="1982"/>
                  </a:cubicBezTo>
                  <a:cubicBezTo>
                    <a:pt x="9431" y="2169"/>
                    <a:pt x="9431" y="2169"/>
                    <a:pt x="8882" y="2424"/>
                  </a:cubicBezTo>
                  <a:cubicBezTo>
                    <a:pt x="8950" y="2277"/>
                    <a:pt x="9127" y="2218"/>
                    <a:pt x="9215" y="2081"/>
                  </a:cubicBezTo>
                  <a:cubicBezTo>
                    <a:pt x="9186" y="2061"/>
                    <a:pt x="9166" y="2012"/>
                    <a:pt x="9147" y="1982"/>
                  </a:cubicBezTo>
                  <a:cubicBezTo>
                    <a:pt x="9461" y="1590"/>
                    <a:pt x="9981" y="1541"/>
                    <a:pt x="10314" y="1207"/>
                  </a:cubicBezTo>
                  <a:cubicBezTo>
                    <a:pt x="10295" y="1188"/>
                    <a:pt x="10265" y="1148"/>
                    <a:pt x="10246" y="1129"/>
                  </a:cubicBezTo>
                  <a:cubicBezTo>
                    <a:pt x="10158" y="1102"/>
                    <a:pt x="10079" y="1090"/>
                    <a:pt x="10006" y="1090"/>
                  </a:cubicBezTo>
                  <a:cubicBezTo>
                    <a:pt x="9439" y="1090"/>
                    <a:pt x="9260" y="1816"/>
                    <a:pt x="8774" y="1973"/>
                  </a:cubicBezTo>
                  <a:cubicBezTo>
                    <a:pt x="8931" y="1825"/>
                    <a:pt x="8931" y="1825"/>
                    <a:pt x="8950" y="1678"/>
                  </a:cubicBezTo>
                  <a:cubicBezTo>
                    <a:pt x="8734" y="1678"/>
                    <a:pt x="8626" y="1884"/>
                    <a:pt x="8430" y="1933"/>
                  </a:cubicBezTo>
                  <a:cubicBezTo>
                    <a:pt x="8361" y="1914"/>
                    <a:pt x="8283" y="1874"/>
                    <a:pt x="8204" y="1874"/>
                  </a:cubicBezTo>
                  <a:cubicBezTo>
                    <a:pt x="8303" y="1747"/>
                    <a:pt x="8312" y="1717"/>
                    <a:pt x="8352" y="1570"/>
                  </a:cubicBezTo>
                  <a:lnTo>
                    <a:pt x="8352" y="1570"/>
                  </a:lnTo>
                  <a:cubicBezTo>
                    <a:pt x="8263" y="1580"/>
                    <a:pt x="8263" y="1580"/>
                    <a:pt x="8038" y="1688"/>
                  </a:cubicBezTo>
                  <a:cubicBezTo>
                    <a:pt x="8038" y="1649"/>
                    <a:pt x="8047" y="1600"/>
                    <a:pt x="8047" y="1570"/>
                  </a:cubicBezTo>
                  <a:lnTo>
                    <a:pt x="7959" y="1482"/>
                  </a:lnTo>
                  <a:cubicBezTo>
                    <a:pt x="7989" y="1443"/>
                    <a:pt x="8008" y="1403"/>
                    <a:pt x="8018" y="1384"/>
                  </a:cubicBezTo>
                  <a:cubicBezTo>
                    <a:pt x="8361" y="1345"/>
                    <a:pt x="8312" y="981"/>
                    <a:pt x="8509" y="815"/>
                  </a:cubicBezTo>
                  <a:lnTo>
                    <a:pt x="8509" y="815"/>
                  </a:lnTo>
                  <a:cubicBezTo>
                    <a:pt x="8479" y="834"/>
                    <a:pt x="8430" y="844"/>
                    <a:pt x="8391" y="854"/>
                  </a:cubicBezTo>
                  <a:cubicBezTo>
                    <a:pt x="8450" y="815"/>
                    <a:pt x="8538" y="766"/>
                    <a:pt x="8597" y="716"/>
                  </a:cubicBezTo>
                  <a:lnTo>
                    <a:pt x="8597" y="716"/>
                  </a:lnTo>
                  <a:cubicBezTo>
                    <a:pt x="8528" y="736"/>
                    <a:pt x="8440" y="756"/>
                    <a:pt x="8361" y="766"/>
                  </a:cubicBezTo>
                  <a:cubicBezTo>
                    <a:pt x="8332" y="756"/>
                    <a:pt x="8293" y="736"/>
                    <a:pt x="8263" y="707"/>
                  </a:cubicBezTo>
                  <a:cubicBezTo>
                    <a:pt x="8832" y="304"/>
                    <a:pt x="8832" y="304"/>
                    <a:pt x="9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2"/>
            <p:cNvSpPr/>
            <p:nvPr/>
          </p:nvSpPr>
          <p:spPr>
            <a:xfrm>
              <a:off x="4446496" y="2001262"/>
              <a:ext cx="258704" cy="284701"/>
            </a:xfrm>
            <a:custGeom>
              <a:avLst/>
              <a:gdLst/>
              <a:ahLst/>
              <a:cxnLst/>
              <a:rect l="l" t="t" r="r" b="b"/>
              <a:pathLst>
                <a:path w="4466" h="4915" extrusionOk="0">
                  <a:moveTo>
                    <a:pt x="3784" y="0"/>
                  </a:moveTo>
                  <a:cubicBezTo>
                    <a:pt x="3705" y="0"/>
                    <a:pt x="3629" y="55"/>
                    <a:pt x="3551" y="55"/>
                  </a:cubicBezTo>
                  <a:cubicBezTo>
                    <a:pt x="3513" y="55"/>
                    <a:pt x="3475" y="42"/>
                    <a:pt x="3435" y="2"/>
                  </a:cubicBezTo>
                  <a:cubicBezTo>
                    <a:pt x="3337" y="12"/>
                    <a:pt x="3229" y="32"/>
                    <a:pt x="3180" y="159"/>
                  </a:cubicBezTo>
                  <a:lnTo>
                    <a:pt x="3151" y="159"/>
                  </a:lnTo>
                  <a:cubicBezTo>
                    <a:pt x="3141" y="140"/>
                    <a:pt x="3141" y="140"/>
                    <a:pt x="3141" y="81"/>
                  </a:cubicBezTo>
                  <a:cubicBezTo>
                    <a:pt x="3131" y="81"/>
                    <a:pt x="3102" y="61"/>
                    <a:pt x="3092" y="61"/>
                  </a:cubicBezTo>
                  <a:cubicBezTo>
                    <a:pt x="3092" y="81"/>
                    <a:pt x="3082" y="81"/>
                    <a:pt x="3082" y="81"/>
                  </a:cubicBezTo>
                  <a:cubicBezTo>
                    <a:pt x="3082" y="91"/>
                    <a:pt x="3072" y="91"/>
                    <a:pt x="3072" y="91"/>
                  </a:cubicBezTo>
                  <a:cubicBezTo>
                    <a:pt x="3072" y="95"/>
                    <a:pt x="3067" y="95"/>
                    <a:pt x="3062" y="95"/>
                  </a:cubicBezTo>
                  <a:cubicBezTo>
                    <a:pt x="3058" y="95"/>
                    <a:pt x="3053" y="95"/>
                    <a:pt x="3053" y="100"/>
                  </a:cubicBezTo>
                  <a:cubicBezTo>
                    <a:pt x="3053" y="110"/>
                    <a:pt x="3043" y="110"/>
                    <a:pt x="3043" y="110"/>
                  </a:cubicBezTo>
                  <a:cubicBezTo>
                    <a:pt x="3043" y="130"/>
                    <a:pt x="3033" y="130"/>
                    <a:pt x="3033" y="130"/>
                  </a:cubicBezTo>
                  <a:cubicBezTo>
                    <a:pt x="3033" y="140"/>
                    <a:pt x="3023" y="140"/>
                    <a:pt x="3023" y="140"/>
                  </a:cubicBezTo>
                  <a:cubicBezTo>
                    <a:pt x="3023" y="149"/>
                    <a:pt x="3004" y="149"/>
                    <a:pt x="3004" y="149"/>
                  </a:cubicBezTo>
                  <a:cubicBezTo>
                    <a:pt x="3004" y="159"/>
                    <a:pt x="2994" y="159"/>
                    <a:pt x="2994" y="159"/>
                  </a:cubicBezTo>
                  <a:lnTo>
                    <a:pt x="2974" y="140"/>
                  </a:lnTo>
                  <a:lnTo>
                    <a:pt x="2974" y="110"/>
                  </a:lnTo>
                  <a:cubicBezTo>
                    <a:pt x="2945" y="130"/>
                    <a:pt x="2945" y="130"/>
                    <a:pt x="2886" y="149"/>
                  </a:cubicBezTo>
                  <a:cubicBezTo>
                    <a:pt x="2896" y="140"/>
                    <a:pt x="2905" y="110"/>
                    <a:pt x="2905" y="100"/>
                  </a:cubicBezTo>
                  <a:cubicBezTo>
                    <a:pt x="2904" y="100"/>
                    <a:pt x="2902" y="100"/>
                    <a:pt x="2899" y="100"/>
                  </a:cubicBezTo>
                  <a:cubicBezTo>
                    <a:pt x="2828" y="100"/>
                    <a:pt x="2317" y="198"/>
                    <a:pt x="2317" y="198"/>
                  </a:cubicBezTo>
                  <a:cubicBezTo>
                    <a:pt x="2140" y="248"/>
                    <a:pt x="1993" y="355"/>
                    <a:pt x="1816" y="424"/>
                  </a:cubicBezTo>
                  <a:cubicBezTo>
                    <a:pt x="1723" y="459"/>
                    <a:pt x="1625" y="459"/>
                    <a:pt x="1527" y="459"/>
                  </a:cubicBezTo>
                  <a:cubicBezTo>
                    <a:pt x="1428" y="459"/>
                    <a:pt x="1330" y="459"/>
                    <a:pt x="1237" y="493"/>
                  </a:cubicBezTo>
                  <a:cubicBezTo>
                    <a:pt x="1159" y="542"/>
                    <a:pt x="1159" y="542"/>
                    <a:pt x="1110" y="719"/>
                  </a:cubicBezTo>
                  <a:cubicBezTo>
                    <a:pt x="766" y="885"/>
                    <a:pt x="1237" y="1072"/>
                    <a:pt x="1237" y="1072"/>
                  </a:cubicBezTo>
                  <a:cubicBezTo>
                    <a:pt x="1532" y="1170"/>
                    <a:pt x="697" y="2799"/>
                    <a:pt x="688" y="2809"/>
                  </a:cubicBezTo>
                  <a:cubicBezTo>
                    <a:pt x="665" y="2807"/>
                    <a:pt x="637" y="2802"/>
                    <a:pt x="605" y="2802"/>
                  </a:cubicBezTo>
                  <a:cubicBezTo>
                    <a:pt x="496" y="2802"/>
                    <a:pt x="338" y="2851"/>
                    <a:pt x="187" y="3192"/>
                  </a:cubicBezTo>
                  <a:cubicBezTo>
                    <a:pt x="148" y="3280"/>
                    <a:pt x="1" y="4104"/>
                    <a:pt x="30" y="4340"/>
                  </a:cubicBezTo>
                  <a:cubicBezTo>
                    <a:pt x="49" y="4572"/>
                    <a:pt x="116" y="4632"/>
                    <a:pt x="195" y="4632"/>
                  </a:cubicBezTo>
                  <a:cubicBezTo>
                    <a:pt x="240" y="4632"/>
                    <a:pt x="288" y="4613"/>
                    <a:pt x="334" y="4595"/>
                  </a:cubicBezTo>
                  <a:lnTo>
                    <a:pt x="334" y="4595"/>
                  </a:lnTo>
                  <a:cubicBezTo>
                    <a:pt x="305" y="4742"/>
                    <a:pt x="295" y="4772"/>
                    <a:pt x="305" y="4811"/>
                  </a:cubicBezTo>
                  <a:cubicBezTo>
                    <a:pt x="331" y="4875"/>
                    <a:pt x="402" y="4914"/>
                    <a:pt x="474" y="4914"/>
                  </a:cubicBezTo>
                  <a:cubicBezTo>
                    <a:pt x="512" y="4914"/>
                    <a:pt x="549" y="4903"/>
                    <a:pt x="580" y="4880"/>
                  </a:cubicBezTo>
                  <a:lnTo>
                    <a:pt x="1325" y="4065"/>
                  </a:lnTo>
                  <a:cubicBezTo>
                    <a:pt x="1375" y="4006"/>
                    <a:pt x="1404" y="3947"/>
                    <a:pt x="1473" y="3771"/>
                  </a:cubicBezTo>
                  <a:cubicBezTo>
                    <a:pt x="1552" y="3776"/>
                    <a:pt x="1630" y="3788"/>
                    <a:pt x="1717" y="3788"/>
                  </a:cubicBezTo>
                  <a:cubicBezTo>
                    <a:pt x="1781" y="3788"/>
                    <a:pt x="1849" y="3782"/>
                    <a:pt x="1924" y="3761"/>
                  </a:cubicBezTo>
                  <a:cubicBezTo>
                    <a:pt x="2140" y="3702"/>
                    <a:pt x="2248" y="3476"/>
                    <a:pt x="2454" y="3417"/>
                  </a:cubicBezTo>
                  <a:cubicBezTo>
                    <a:pt x="2567" y="3382"/>
                    <a:pt x="2685" y="3381"/>
                    <a:pt x="2802" y="3381"/>
                  </a:cubicBezTo>
                  <a:cubicBezTo>
                    <a:pt x="2816" y="3381"/>
                    <a:pt x="2831" y="3381"/>
                    <a:pt x="2845" y="3381"/>
                  </a:cubicBezTo>
                  <a:cubicBezTo>
                    <a:pt x="2977" y="3381"/>
                    <a:pt x="3107" y="3378"/>
                    <a:pt x="3229" y="3329"/>
                  </a:cubicBezTo>
                  <a:cubicBezTo>
                    <a:pt x="3337" y="3290"/>
                    <a:pt x="3435" y="3211"/>
                    <a:pt x="3475" y="3172"/>
                  </a:cubicBezTo>
                  <a:cubicBezTo>
                    <a:pt x="3592" y="3054"/>
                    <a:pt x="3533" y="2995"/>
                    <a:pt x="3318" y="2986"/>
                  </a:cubicBezTo>
                  <a:cubicBezTo>
                    <a:pt x="3170" y="2986"/>
                    <a:pt x="3200" y="2887"/>
                    <a:pt x="3219" y="2878"/>
                  </a:cubicBezTo>
                  <a:cubicBezTo>
                    <a:pt x="3249" y="2809"/>
                    <a:pt x="3337" y="2838"/>
                    <a:pt x="3386" y="2789"/>
                  </a:cubicBezTo>
                  <a:cubicBezTo>
                    <a:pt x="3435" y="2740"/>
                    <a:pt x="3426" y="2652"/>
                    <a:pt x="3475" y="2603"/>
                  </a:cubicBezTo>
                  <a:cubicBezTo>
                    <a:pt x="3524" y="2564"/>
                    <a:pt x="3573" y="2534"/>
                    <a:pt x="3612" y="2495"/>
                  </a:cubicBezTo>
                  <a:cubicBezTo>
                    <a:pt x="3514" y="2426"/>
                    <a:pt x="3514" y="2426"/>
                    <a:pt x="3484" y="2387"/>
                  </a:cubicBezTo>
                  <a:cubicBezTo>
                    <a:pt x="3514" y="2387"/>
                    <a:pt x="3533" y="2387"/>
                    <a:pt x="3543" y="2397"/>
                  </a:cubicBezTo>
                  <a:cubicBezTo>
                    <a:pt x="3546" y="2398"/>
                    <a:pt x="3550" y="2398"/>
                    <a:pt x="3554" y="2398"/>
                  </a:cubicBezTo>
                  <a:cubicBezTo>
                    <a:pt x="3643" y="2398"/>
                    <a:pt x="3955" y="2210"/>
                    <a:pt x="3955" y="2210"/>
                  </a:cubicBezTo>
                  <a:cubicBezTo>
                    <a:pt x="3985" y="2181"/>
                    <a:pt x="3965" y="2102"/>
                    <a:pt x="3936" y="2004"/>
                  </a:cubicBezTo>
                  <a:cubicBezTo>
                    <a:pt x="4014" y="1886"/>
                    <a:pt x="4014" y="1886"/>
                    <a:pt x="3877" y="1671"/>
                  </a:cubicBezTo>
                  <a:cubicBezTo>
                    <a:pt x="3926" y="1612"/>
                    <a:pt x="3926" y="1612"/>
                    <a:pt x="3975" y="1612"/>
                  </a:cubicBezTo>
                  <a:cubicBezTo>
                    <a:pt x="4024" y="1671"/>
                    <a:pt x="4024" y="1759"/>
                    <a:pt x="4054" y="1837"/>
                  </a:cubicBezTo>
                  <a:cubicBezTo>
                    <a:pt x="4147" y="1400"/>
                    <a:pt x="4045" y="1307"/>
                    <a:pt x="3943" y="1307"/>
                  </a:cubicBezTo>
                  <a:cubicBezTo>
                    <a:pt x="3937" y="1307"/>
                    <a:pt x="3932" y="1307"/>
                    <a:pt x="3926" y="1307"/>
                  </a:cubicBezTo>
                  <a:cubicBezTo>
                    <a:pt x="3965" y="1209"/>
                    <a:pt x="4083" y="1160"/>
                    <a:pt x="4103" y="1052"/>
                  </a:cubicBezTo>
                  <a:lnTo>
                    <a:pt x="4073" y="1023"/>
                  </a:lnTo>
                  <a:cubicBezTo>
                    <a:pt x="4230" y="876"/>
                    <a:pt x="4230" y="876"/>
                    <a:pt x="4260" y="738"/>
                  </a:cubicBezTo>
                  <a:cubicBezTo>
                    <a:pt x="4397" y="670"/>
                    <a:pt x="4397" y="670"/>
                    <a:pt x="4427" y="620"/>
                  </a:cubicBezTo>
                  <a:cubicBezTo>
                    <a:pt x="4427" y="620"/>
                    <a:pt x="4446" y="611"/>
                    <a:pt x="4466" y="542"/>
                  </a:cubicBezTo>
                  <a:cubicBezTo>
                    <a:pt x="4433" y="509"/>
                    <a:pt x="4373" y="450"/>
                    <a:pt x="4305" y="450"/>
                  </a:cubicBezTo>
                  <a:cubicBezTo>
                    <a:pt x="4272" y="450"/>
                    <a:pt x="4236" y="464"/>
                    <a:pt x="4201" y="503"/>
                  </a:cubicBezTo>
                  <a:lnTo>
                    <a:pt x="4171" y="503"/>
                  </a:lnTo>
                  <a:cubicBezTo>
                    <a:pt x="4157" y="492"/>
                    <a:pt x="4149" y="486"/>
                    <a:pt x="4137" y="486"/>
                  </a:cubicBezTo>
                  <a:cubicBezTo>
                    <a:pt x="4117" y="486"/>
                    <a:pt x="4090" y="508"/>
                    <a:pt x="4014" y="571"/>
                  </a:cubicBezTo>
                  <a:cubicBezTo>
                    <a:pt x="4014" y="552"/>
                    <a:pt x="4005" y="552"/>
                    <a:pt x="4005" y="542"/>
                  </a:cubicBezTo>
                  <a:cubicBezTo>
                    <a:pt x="4024" y="522"/>
                    <a:pt x="4063" y="434"/>
                    <a:pt x="4014" y="385"/>
                  </a:cubicBezTo>
                  <a:lnTo>
                    <a:pt x="4014" y="385"/>
                  </a:lnTo>
                  <a:cubicBezTo>
                    <a:pt x="3906" y="444"/>
                    <a:pt x="3906" y="444"/>
                    <a:pt x="3887" y="444"/>
                  </a:cubicBezTo>
                  <a:lnTo>
                    <a:pt x="3936" y="395"/>
                  </a:lnTo>
                  <a:cubicBezTo>
                    <a:pt x="3857" y="346"/>
                    <a:pt x="3857" y="346"/>
                    <a:pt x="3838" y="326"/>
                  </a:cubicBezTo>
                  <a:lnTo>
                    <a:pt x="3838" y="326"/>
                  </a:lnTo>
                  <a:cubicBezTo>
                    <a:pt x="3887" y="333"/>
                    <a:pt x="3923" y="338"/>
                    <a:pt x="3950" y="338"/>
                  </a:cubicBezTo>
                  <a:cubicBezTo>
                    <a:pt x="4006" y="338"/>
                    <a:pt x="4027" y="316"/>
                    <a:pt x="4054" y="238"/>
                  </a:cubicBezTo>
                  <a:cubicBezTo>
                    <a:pt x="3828" y="12"/>
                    <a:pt x="3828" y="12"/>
                    <a:pt x="3808" y="2"/>
                  </a:cubicBezTo>
                  <a:cubicBezTo>
                    <a:pt x="3800" y="1"/>
                    <a:pt x="3792" y="0"/>
                    <a:pt x="3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2"/>
            <p:cNvSpPr/>
            <p:nvPr/>
          </p:nvSpPr>
          <p:spPr>
            <a:xfrm>
              <a:off x="4410118" y="1985506"/>
              <a:ext cx="195621" cy="69510"/>
            </a:xfrm>
            <a:custGeom>
              <a:avLst/>
              <a:gdLst/>
              <a:ahLst/>
              <a:cxnLst/>
              <a:rect l="l" t="t" r="r" b="b"/>
              <a:pathLst>
                <a:path w="3377" h="1200" extrusionOk="0">
                  <a:moveTo>
                    <a:pt x="1208" y="539"/>
                  </a:moveTo>
                  <a:cubicBezTo>
                    <a:pt x="1208" y="539"/>
                    <a:pt x="1266" y="549"/>
                    <a:pt x="1266" y="559"/>
                  </a:cubicBezTo>
                  <a:cubicBezTo>
                    <a:pt x="1276" y="559"/>
                    <a:pt x="1257" y="569"/>
                    <a:pt x="1217" y="598"/>
                  </a:cubicBezTo>
                  <a:cubicBezTo>
                    <a:pt x="1168" y="618"/>
                    <a:pt x="1119" y="637"/>
                    <a:pt x="1070" y="657"/>
                  </a:cubicBezTo>
                  <a:cubicBezTo>
                    <a:pt x="1129" y="588"/>
                    <a:pt x="1178" y="549"/>
                    <a:pt x="1178" y="549"/>
                  </a:cubicBezTo>
                  <a:lnTo>
                    <a:pt x="1208" y="539"/>
                  </a:lnTo>
                  <a:close/>
                  <a:moveTo>
                    <a:pt x="2668" y="0"/>
                  </a:moveTo>
                  <a:cubicBezTo>
                    <a:pt x="2603" y="0"/>
                    <a:pt x="2511" y="7"/>
                    <a:pt x="2395" y="29"/>
                  </a:cubicBezTo>
                  <a:cubicBezTo>
                    <a:pt x="2199" y="58"/>
                    <a:pt x="2179" y="68"/>
                    <a:pt x="2091" y="117"/>
                  </a:cubicBezTo>
                  <a:cubicBezTo>
                    <a:pt x="2020" y="153"/>
                    <a:pt x="1989" y="268"/>
                    <a:pt x="1889" y="268"/>
                  </a:cubicBezTo>
                  <a:cubicBezTo>
                    <a:pt x="1879" y="268"/>
                    <a:pt x="1867" y="267"/>
                    <a:pt x="1855" y="264"/>
                  </a:cubicBezTo>
                  <a:cubicBezTo>
                    <a:pt x="1865" y="255"/>
                    <a:pt x="1865" y="255"/>
                    <a:pt x="1953" y="215"/>
                  </a:cubicBezTo>
                  <a:lnTo>
                    <a:pt x="1944" y="206"/>
                  </a:lnTo>
                  <a:cubicBezTo>
                    <a:pt x="1914" y="206"/>
                    <a:pt x="1914" y="206"/>
                    <a:pt x="1865" y="215"/>
                  </a:cubicBezTo>
                  <a:cubicBezTo>
                    <a:pt x="1953" y="147"/>
                    <a:pt x="2071" y="107"/>
                    <a:pt x="2150" y="29"/>
                  </a:cubicBezTo>
                  <a:cubicBezTo>
                    <a:pt x="2144" y="24"/>
                    <a:pt x="2129" y="22"/>
                    <a:pt x="2107" y="22"/>
                  </a:cubicBezTo>
                  <a:cubicBezTo>
                    <a:pt x="1986" y="22"/>
                    <a:pt x="1661" y="84"/>
                    <a:pt x="1561" y="117"/>
                  </a:cubicBezTo>
                  <a:cubicBezTo>
                    <a:pt x="1561" y="117"/>
                    <a:pt x="1129" y="294"/>
                    <a:pt x="1090" y="421"/>
                  </a:cubicBezTo>
                  <a:cubicBezTo>
                    <a:pt x="1108" y="444"/>
                    <a:pt x="1118" y="456"/>
                    <a:pt x="1151" y="456"/>
                  </a:cubicBezTo>
                  <a:cubicBezTo>
                    <a:pt x="1191" y="456"/>
                    <a:pt x="1264" y="439"/>
                    <a:pt x="1424" y="402"/>
                  </a:cubicBezTo>
                  <a:lnTo>
                    <a:pt x="1424" y="402"/>
                  </a:lnTo>
                  <a:cubicBezTo>
                    <a:pt x="1365" y="451"/>
                    <a:pt x="1247" y="490"/>
                    <a:pt x="1159" y="510"/>
                  </a:cubicBezTo>
                  <a:cubicBezTo>
                    <a:pt x="1070" y="539"/>
                    <a:pt x="1011" y="618"/>
                    <a:pt x="913" y="618"/>
                  </a:cubicBezTo>
                  <a:cubicBezTo>
                    <a:pt x="858" y="622"/>
                    <a:pt x="816" y="626"/>
                    <a:pt x="783" y="626"/>
                  </a:cubicBezTo>
                  <a:cubicBezTo>
                    <a:pt x="681" y="626"/>
                    <a:pt x="661" y="592"/>
                    <a:pt x="580" y="451"/>
                  </a:cubicBezTo>
                  <a:cubicBezTo>
                    <a:pt x="550" y="451"/>
                    <a:pt x="334" y="451"/>
                    <a:pt x="354" y="637"/>
                  </a:cubicBezTo>
                  <a:cubicBezTo>
                    <a:pt x="344" y="647"/>
                    <a:pt x="324" y="667"/>
                    <a:pt x="315" y="667"/>
                  </a:cubicBezTo>
                  <a:lnTo>
                    <a:pt x="315" y="686"/>
                  </a:lnTo>
                  <a:cubicBezTo>
                    <a:pt x="334" y="696"/>
                    <a:pt x="334" y="696"/>
                    <a:pt x="354" y="696"/>
                  </a:cubicBezTo>
                  <a:cubicBezTo>
                    <a:pt x="246" y="755"/>
                    <a:pt x="89" y="735"/>
                    <a:pt x="30" y="863"/>
                  </a:cubicBezTo>
                  <a:cubicBezTo>
                    <a:pt x="1" y="912"/>
                    <a:pt x="128" y="1059"/>
                    <a:pt x="187" y="1079"/>
                  </a:cubicBezTo>
                  <a:cubicBezTo>
                    <a:pt x="334" y="1108"/>
                    <a:pt x="334" y="1108"/>
                    <a:pt x="344" y="1138"/>
                  </a:cubicBezTo>
                  <a:cubicBezTo>
                    <a:pt x="369" y="1179"/>
                    <a:pt x="379" y="1199"/>
                    <a:pt x="439" y="1199"/>
                  </a:cubicBezTo>
                  <a:cubicBezTo>
                    <a:pt x="451" y="1199"/>
                    <a:pt x="465" y="1198"/>
                    <a:pt x="481" y="1197"/>
                  </a:cubicBezTo>
                  <a:cubicBezTo>
                    <a:pt x="746" y="1148"/>
                    <a:pt x="815" y="981"/>
                    <a:pt x="825" y="981"/>
                  </a:cubicBezTo>
                  <a:lnTo>
                    <a:pt x="717" y="902"/>
                  </a:lnTo>
                  <a:cubicBezTo>
                    <a:pt x="693" y="889"/>
                    <a:pt x="669" y="884"/>
                    <a:pt x="645" y="884"/>
                  </a:cubicBezTo>
                  <a:cubicBezTo>
                    <a:pt x="609" y="884"/>
                    <a:pt x="574" y="894"/>
                    <a:pt x="542" y="894"/>
                  </a:cubicBezTo>
                  <a:cubicBezTo>
                    <a:pt x="535" y="894"/>
                    <a:pt x="528" y="894"/>
                    <a:pt x="521" y="892"/>
                  </a:cubicBezTo>
                  <a:cubicBezTo>
                    <a:pt x="452" y="883"/>
                    <a:pt x="501" y="785"/>
                    <a:pt x="442" y="785"/>
                  </a:cubicBezTo>
                  <a:cubicBezTo>
                    <a:pt x="442" y="785"/>
                    <a:pt x="442" y="765"/>
                    <a:pt x="432" y="765"/>
                  </a:cubicBezTo>
                  <a:cubicBezTo>
                    <a:pt x="481" y="735"/>
                    <a:pt x="481" y="735"/>
                    <a:pt x="638" y="657"/>
                  </a:cubicBezTo>
                  <a:cubicBezTo>
                    <a:pt x="648" y="735"/>
                    <a:pt x="648" y="735"/>
                    <a:pt x="678" y="765"/>
                  </a:cubicBezTo>
                  <a:lnTo>
                    <a:pt x="776" y="765"/>
                  </a:lnTo>
                  <a:lnTo>
                    <a:pt x="776" y="804"/>
                  </a:lnTo>
                  <a:cubicBezTo>
                    <a:pt x="835" y="892"/>
                    <a:pt x="992" y="814"/>
                    <a:pt x="1021" y="951"/>
                  </a:cubicBezTo>
                  <a:cubicBezTo>
                    <a:pt x="1208" y="951"/>
                    <a:pt x="1217" y="912"/>
                    <a:pt x="1306" y="716"/>
                  </a:cubicBezTo>
                  <a:cubicBezTo>
                    <a:pt x="1340" y="711"/>
                    <a:pt x="1357" y="708"/>
                    <a:pt x="1370" y="708"/>
                  </a:cubicBezTo>
                  <a:cubicBezTo>
                    <a:pt x="1382" y="708"/>
                    <a:pt x="1389" y="711"/>
                    <a:pt x="1404" y="716"/>
                  </a:cubicBezTo>
                  <a:lnTo>
                    <a:pt x="1365" y="785"/>
                  </a:lnTo>
                  <a:lnTo>
                    <a:pt x="1384" y="785"/>
                  </a:lnTo>
                  <a:lnTo>
                    <a:pt x="3298" y="313"/>
                  </a:lnTo>
                  <a:cubicBezTo>
                    <a:pt x="3327" y="304"/>
                    <a:pt x="3327" y="304"/>
                    <a:pt x="3347" y="274"/>
                  </a:cubicBezTo>
                  <a:lnTo>
                    <a:pt x="3367" y="264"/>
                  </a:lnTo>
                  <a:lnTo>
                    <a:pt x="3347" y="255"/>
                  </a:lnTo>
                  <a:cubicBezTo>
                    <a:pt x="3347" y="245"/>
                    <a:pt x="3367" y="215"/>
                    <a:pt x="3376" y="206"/>
                  </a:cubicBezTo>
                  <a:cubicBezTo>
                    <a:pt x="3318" y="196"/>
                    <a:pt x="3318" y="107"/>
                    <a:pt x="3268" y="98"/>
                  </a:cubicBezTo>
                  <a:cubicBezTo>
                    <a:pt x="3249" y="88"/>
                    <a:pt x="3229" y="88"/>
                    <a:pt x="3211" y="88"/>
                  </a:cubicBezTo>
                  <a:cubicBezTo>
                    <a:pt x="3192" y="88"/>
                    <a:pt x="3175" y="88"/>
                    <a:pt x="3161" y="78"/>
                  </a:cubicBezTo>
                  <a:cubicBezTo>
                    <a:pt x="3161" y="78"/>
                    <a:pt x="3161" y="68"/>
                    <a:pt x="3141" y="68"/>
                  </a:cubicBezTo>
                  <a:lnTo>
                    <a:pt x="3072" y="68"/>
                  </a:lnTo>
                  <a:lnTo>
                    <a:pt x="3072" y="58"/>
                  </a:lnTo>
                  <a:lnTo>
                    <a:pt x="3082" y="48"/>
                  </a:lnTo>
                  <a:cubicBezTo>
                    <a:pt x="3053" y="48"/>
                    <a:pt x="3053" y="48"/>
                    <a:pt x="2591" y="78"/>
                  </a:cubicBezTo>
                  <a:cubicBezTo>
                    <a:pt x="2748" y="19"/>
                    <a:pt x="2748" y="19"/>
                    <a:pt x="2788" y="9"/>
                  </a:cubicBezTo>
                  <a:cubicBezTo>
                    <a:pt x="2788" y="9"/>
                    <a:pt x="2747" y="0"/>
                    <a:pt x="2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2"/>
            <p:cNvSpPr/>
            <p:nvPr/>
          </p:nvSpPr>
          <p:spPr>
            <a:xfrm>
              <a:off x="4277637" y="2011515"/>
              <a:ext cx="91062" cy="56998"/>
            </a:xfrm>
            <a:custGeom>
              <a:avLst/>
              <a:gdLst/>
              <a:ahLst/>
              <a:cxnLst/>
              <a:rect l="l" t="t" r="r" b="b"/>
              <a:pathLst>
                <a:path w="1572" h="984" extrusionOk="0">
                  <a:moveTo>
                    <a:pt x="1168" y="1"/>
                  </a:moveTo>
                  <a:cubicBezTo>
                    <a:pt x="1104" y="1"/>
                    <a:pt x="830" y="55"/>
                    <a:pt x="766" y="110"/>
                  </a:cubicBezTo>
                  <a:cubicBezTo>
                    <a:pt x="747" y="139"/>
                    <a:pt x="737" y="169"/>
                    <a:pt x="698" y="198"/>
                  </a:cubicBezTo>
                  <a:cubicBezTo>
                    <a:pt x="687" y="204"/>
                    <a:pt x="676" y="205"/>
                    <a:pt x="665" y="205"/>
                  </a:cubicBezTo>
                  <a:cubicBezTo>
                    <a:pt x="648" y="205"/>
                    <a:pt x="631" y="201"/>
                    <a:pt x="616" y="201"/>
                  </a:cubicBezTo>
                  <a:cubicBezTo>
                    <a:pt x="607" y="201"/>
                    <a:pt x="598" y="203"/>
                    <a:pt x="590" y="208"/>
                  </a:cubicBezTo>
                  <a:cubicBezTo>
                    <a:pt x="590" y="218"/>
                    <a:pt x="501" y="267"/>
                    <a:pt x="492" y="306"/>
                  </a:cubicBezTo>
                  <a:cubicBezTo>
                    <a:pt x="472" y="345"/>
                    <a:pt x="521" y="345"/>
                    <a:pt x="541" y="385"/>
                  </a:cubicBezTo>
                  <a:cubicBezTo>
                    <a:pt x="548" y="430"/>
                    <a:pt x="515" y="476"/>
                    <a:pt x="467" y="476"/>
                  </a:cubicBezTo>
                  <a:cubicBezTo>
                    <a:pt x="453" y="476"/>
                    <a:pt x="438" y="472"/>
                    <a:pt x="423" y="463"/>
                  </a:cubicBezTo>
                  <a:lnTo>
                    <a:pt x="443" y="404"/>
                  </a:lnTo>
                  <a:cubicBezTo>
                    <a:pt x="429" y="388"/>
                    <a:pt x="409" y="381"/>
                    <a:pt x="388" y="381"/>
                  </a:cubicBezTo>
                  <a:cubicBezTo>
                    <a:pt x="334" y="381"/>
                    <a:pt x="267" y="422"/>
                    <a:pt x="246" y="443"/>
                  </a:cubicBezTo>
                  <a:lnTo>
                    <a:pt x="227" y="453"/>
                  </a:lnTo>
                  <a:cubicBezTo>
                    <a:pt x="197" y="493"/>
                    <a:pt x="178" y="542"/>
                    <a:pt x="148" y="581"/>
                  </a:cubicBezTo>
                  <a:cubicBezTo>
                    <a:pt x="109" y="630"/>
                    <a:pt x="21" y="640"/>
                    <a:pt x="1" y="708"/>
                  </a:cubicBezTo>
                  <a:cubicBezTo>
                    <a:pt x="6" y="723"/>
                    <a:pt x="13" y="723"/>
                    <a:pt x="22" y="723"/>
                  </a:cubicBezTo>
                  <a:cubicBezTo>
                    <a:pt x="30" y="723"/>
                    <a:pt x="40" y="723"/>
                    <a:pt x="50" y="738"/>
                  </a:cubicBezTo>
                  <a:cubicBezTo>
                    <a:pt x="60" y="748"/>
                    <a:pt x="60" y="748"/>
                    <a:pt x="30" y="777"/>
                  </a:cubicBezTo>
                  <a:cubicBezTo>
                    <a:pt x="133" y="790"/>
                    <a:pt x="191" y="797"/>
                    <a:pt x="235" y="797"/>
                  </a:cubicBezTo>
                  <a:cubicBezTo>
                    <a:pt x="292" y="797"/>
                    <a:pt x="326" y="785"/>
                    <a:pt x="403" y="757"/>
                  </a:cubicBezTo>
                  <a:lnTo>
                    <a:pt x="403" y="757"/>
                  </a:lnTo>
                  <a:cubicBezTo>
                    <a:pt x="315" y="826"/>
                    <a:pt x="295" y="846"/>
                    <a:pt x="276" y="924"/>
                  </a:cubicBezTo>
                  <a:cubicBezTo>
                    <a:pt x="268" y="978"/>
                    <a:pt x="320" y="984"/>
                    <a:pt x="343" y="984"/>
                  </a:cubicBezTo>
                  <a:cubicBezTo>
                    <a:pt x="350" y="984"/>
                    <a:pt x="354" y="983"/>
                    <a:pt x="354" y="983"/>
                  </a:cubicBezTo>
                  <a:cubicBezTo>
                    <a:pt x="413" y="973"/>
                    <a:pt x="452" y="905"/>
                    <a:pt x="511" y="875"/>
                  </a:cubicBezTo>
                  <a:cubicBezTo>
                    <a:pt x="558" y="888"/>
                    <a:pt x="585" y="895"/>
                    <a:pt x="608" y="895"/>
                  </a:cubicBezTo>
                  <a:cubicBezTo>
                    <a:pt x="638" y="895"/>
                    <a:pt x="662" y="883"/>
                    <a:pt x="717" y="856"/>
                  </a:cubicBezTo>
                  <a:cubicBezTo>
                    <a:pt x="786" y="836"/>
                    <a:pt x="884" y="787"/>
                    <a:pt x="815" y="689"/>
                  </a:cubicBezTo>
                  <a:cubicBezTo>
                    <a:pt x="806" y="640"/>
                    <a:pt x="806" y="640"/>
                    <a:pt x="933" y="561"/>
                  </a:cubicBezTo>
                  <a:cubicBezTo>
                    <a:pt x="1051" y="502"/>
                    <a:pt x="1159" y="414"/>
                    <a:pt x="1287" y="355"/>
                  </a:cubicBezTo>
                  <a:cubicBezTo>
                    <a:pt x="1355" y="306"/>
                    <a:pt x="1453" y="316"/>
                    <a:pt x="1532" y="257"/>
                  </a:cubicBezTo>
                  <a:cubicBezTo>
                    <a:pt x="1532" y="257"/>
                    <a:pt x="1571" y="218"/>
                    <a:pt x="1542" y="188"/>
                  </a:cubicBezTo>
                  <a:cubicBezTo>
                    <a:pt x="1522" y="172"/>
                    <a:pt x="1509" y="161"/>
                    <a:pt x="1485" y="161"/>
                  </a:cubicBezTo>
                  <a:cubicBezTo>
                    <a:pt x="1436" y="161"/>
                    <a:pt x="1342" y="205"/>
                    <a:pt x="1061" y="336"/>
                  </a:cubicBezTo>
                  <a:cubicBezTo>
                    <a:pt x="1208" y="247"/>
                    <a:pt x="1277" y="198"/>
                    <a:pt x="1277" y="169"/>
                  </a:cubicBezTo>
                  <a:cubicBezTo>
                    <a:pt x="1269" y="166"/>
                    <a:pt x="1263" y="165"/>
                    <a:pt x="1257" y="165"/>
                  </a:cubicBezTo>
                  <a:cubicBezTo>
                    <a:pt x="1240" y="165"/>
                    <a:pt x="1225" y="176"/>
                    <a:pt x="1188" y="198"/>
                  </a:cubicBezTo>
                  <a:cubicBezTo>
                    <a:pt x="1139" y="218"/>
                    <a:pt x="1139" y="218"/>
                    <a:pt x="1090" y="218"/>
                  </a:cubicBezTo>
                  <a:cubicBezTo>
                    <a:pt x="1149" y="188"/>
                    <a:pt x="1198" y="120"/>
                    <a:pt x="1247" y="90"/>
                  </a:cubicBezTo>
                  <a:cubicBezTo>
                    <a:pt x="1208" y="90"/>
                    <a:pt x="1188" y="100"/>
                    <a:pt x="1149" y="100"/>
                  </a:cubicBezTo>
                  <a:cubicBezTo>
                    <a:pt x="1257" y="61"/>
                    <a:pt x="1296" y="41"/>
                    <a:pt x="1306" y="21"/>
                  </a:cubicBezTo>
                  <a:lnTo>
                    <a:pt x="1306" y="12"/>
                  </a:lnTo>
                  <a:cubicBezTo>
                    <a:pt x="1257" y="12"/>
                    <a:pt x="1228" y="12"/>
                    <a:pt x="1179" y="2"/>
                  </a:cubicBezTo>
                  <a:cubicBezTo>
                    <a:pt x="1176" y="1"/>
                    <a:pt x="1173" y="1"/>
                    <a:pt x="1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2"/>
            <p:cNvSpPr/>
            <p:nvPr/>
          </p:nvSpPr>
          <p:spPr>
            <a:xfrm>
              <a:off x="4766547" y="2061043"/>
              <a:ext cx="70266" cy="47093"/>
            </a:xfrm>
            <a:custGeom>
              <a:avLst/>
              <a:gdLst/>
              <a:ahLst/>
              <a:cxnLst/>
              <a:rect l="l" t="t" r="r" b="b"/>
              <a:pathLst>
                <a:path w="1213" h="813" extrusionOk="0">
                  <a:moveTo>
                    <a:pt x="207" y="1"/>
                  </a:moveTo>
                  <a:cubicBezTo>
                    <a:pt x="1" y="30"/>
                    <a:pt x="550" y="560"/>
                    <a:pt x="796" y="756"/>
                  </a:cubicBezTo>
                  <a:cubicBezTo>
                    <a:pt x="796" y="763"/>
                    <a:pt x="867" y="812"/>
                    <a:pt x="910" y="812"/>
                  </a:cubicBezTo>
                  <a:cubicBezTo>
                    <a:pt x="929" y="812"/>
                    <a:pt x="943" y="803"/>
                    <a:pt x="943" y="776"/>
                  </a:cubicBezTo>
                  <a:cubicBezTo>
                    <a:pt x="943" y="756"/>
                    <a:pt x="913" y="688"/>
                    <a:pt x="894" y="639"/>
                  </a:cubicBezTo>
                  <a:cubicBezTo>
                    <a:pt x="805" y="462"/>
                    <a:pt x="796" y="413"/>
                    <a:pt x="796" y="393"/>
                  </a:cubicBezTo>
                  <a:cubicBezTo>
                    <a:pt x="796" y="376"/>
                    <a:pt x="804" y="368"/>
                    <a:pt x="818" y="368"/>
                  </a:cubicBezTo>
                  <a:cubicBezTo>
                    <a:pt x="850" y="368"/>
                    <a:pt x="911" y="412"/>
                    <a:pt x="953" y="482"/>
                  </a:cubicBezTo>
                  <a:cubicBezTo>
                    <a:pt x="982" y="521"/>
                    <a:pt x="1011" y="570"/>
                    <a:pt x="1011" y="570"/>
                  </a:cubicBezTo>
                  <a:cubicBezTo>
                    <a:pt x="1011" y="576"/>
                    <a:pt x="1092" y="622"/>
                    <a:pt x="1147" y="622"/>
                  </a:cubicBezTo>
                  <a:cubicBezTo>
                    <a:pt x="1186" y="622"/>
                    <a:pt x="1213" y="598"/>
                    <a:pt x="1188" y="521"/>
                  </a:cubicBezTo>
                  <a:cubicBezTo>
                    <a:pt x="1178" y="482"/>
                    <a:pt x="1159" y="472"/>
                    <a:pt x="943" y="344"/>
                  </a:cubicBezTo>
                  <a:cubicBezTo>
                    <a:pt x="884" y="315"/>
                    <a:pt x="835" y="275"/>
                    <a:pt x="766" y="236"/>
                  </a:cubicBezTo>
                  <a:cubicBezTo>
                    <a:pt x="737" y="217"/>
                    <a:pt x="688" y="197"/>
                    <a:pt x="639" y="177"/>
                  </a:cubicBezTo>
                  <a:lnTo>
                    <a:pt x="599" y="138"/>
                  </a:lnTo>
                  <a:cubicBezTo>
                    <a:pt x="540" y="79"/>
                    <a:pt x="462" y="30"/>
                    <a:pt x="423" y="20"/>
                  </a:cubicBezTo>
                  <a:cubicBezTo>
                    <a:pt x="403" y="20"/>
                    <a:pt x="403" y="20"/>
                    <a:pt x="403" y="89"/>
                  </a:cubicBezTo>
                  <a:cubicBezTo>
                    <a:pt x="315" y="30"/>
                    <a:pt x="27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2"/>
            <p:cNvSpPr/>
            <p:nvPr/>
          </p:nvSpPr>
          <p:spPr>
            <a:xfrm>
              <a:off x="4741001" y="2345869"/>
              <a:ext cx="67138" cy="113707"/>
            </a:xfrm>
            <a:custGeom>
              <a:avLst/>
              <a:gdLst/>
              <a:ahLst/>
              <a:cxnLst/>
              <a:rect l="l" t="t" r="r" b="b"/>
              <a:pathLst>
                <a:path w="1159" h="1963" extrusionOk="0">
                  <a:moveTo>
                    <a:pt x="363" y="0"/>
                  </a:moveTo>
                  <a:cubicBezTo>
                    <a:pt x="324" y="0"/>
                    <a:pt x="304" y="20"/>
                    <a:pt x="255" y="40"/>
                  </a:cubicBezTo>
                  <a:cubicBezTo>
                    <a:pt x="79" y="157"/>
                    <a:pt x="49" y="275"/>
                    <a:pt x="20" y="540"/>
                  </a:cubicBezTo>
                  <a:cubicBezTo>
                    <a:pt x="0" y="756"/>
                    <a:pt x="59" y="776"/>
                    <a:pt x="177" y="805"/>
                  </a:cubicBezTo>
                  <a:cubicBezTo>
                    <a:pt x="202" y="1030"/>
                    <a:pt x="215" y="1133"/>
                    <a:pt x="274" y="1133"/>
                  </a:cubicBezTo>
                  <a:cubicBezTo>
                    <a:pt x="305" y="1133"/>
                    <a:pt x="348" y="1104"/>
                    <a:pt x="412" y="1050"/>
                  </a:cubicBezTo>
                  <a:cubicBezTo>
                    <a:pt x="451" y="1198"/>
                    <a:pt x="451" y="1198"/>
                    <a:pt x="451" y="1217"/>
                  </a:cubicBezTo>
                  <a:cubicBezTo>
                    <a:pt x="439" y="1213"/>
                    <a:pt x="417" y="1211"/>
                    <a:pt x="391" y="1211"/>
                  </a:cubicBezTo>
                  <a:cubicBezTo>
                    <a:pt x="354" y="1211"/>
                    <a:pt x="309" y="1215"/>
                    <a:pt x="275" y="1227"/>
                  </a:cubicBezTo>
                  <a:cubicBezTo>
                    <a:pt x="157" y="1276"/>
                    <a:pt x="137" y="1433"/>
                    <a:pt x="137" y="1512"/>
                  </a:cubicBezTo>
                  <a:cubicBezTo>
                    <a:pt x="137" y="1590"/>
                    <a:pt x="137" y="1590"/>
                    <a:pt x="285" y="1649"/>
                  </a:cubicBezTo>
                  <a:cubicBezTo>
                    <a:pt x="118" y="1806"/>
                    <a:pt x="118" y="1806"/>
                    <a:pt x="69" y="1914"/>
                  </a:cubicBezTo>
                  <a:cubicBezTo>
                    <a:pt x="157" y="1963"/>
                    <a:pt x="157" y="1963"/>
                    <a:pt x="177" y="1963"/>
                  </a:cubicBezTo>
                  <a:cubicBezTo>
                    <a:pt x="216" y="1963"/>
                    <a:pt x="903" y="1855"/>
                    <a:pt x="952" y="1835"/>
                  </a:cubicBezTo>
                  <a:cubicBezTo>
                    <a:pt x="1021" y="1796"/>
                    <a:pt x="1138" y="1659"/>
                    <a:pt x="1158" y="1502"/>
                  </a:cubicBezTo>
                  <a:cubicBezTo>
                    <a:pt x="1158" y="1479"/>
                    <a:pt x="1157" y="1461"/>
                    <a:pt x="1155" y="1450"/>
                  </a:cubicBezTo>
                  <a:lnTo>
                    <a:pt x="1155" y="1450"/>
                  </a:lnTo>
                  <a:cubicBezTo>
                    <a:pt x="1156" y="1451"/>
                    <a:pt x="1157" y="1452"/>
                    <a:pt x="1158" y="1453"/>
                  </a:cubicBezTo>
                  <a:cubicBezTo>
                    <a:pt x="1155" y="1440"/>
                    <a:pt x="1154" y="1435"/>
                    <a:pt x="1154" y="1435"/>
                  </a:cubicBezTo>
                  <a:lnTo>
                    <a:pt x="1154" y="1435"/>
                  </a:lnTo>
                  <a:cubicBezTo>
                    <a:pt x="1154" y="1435"/>
                    <a:pt x="1154" y="1440"/>
                    <a:pt x="1155" y="1450"/>
                  </a:cubicBezTo>
                  <a:lnTo>
                    <a:pt x="1155" y="1450"/>
                  </a:lnTo>
                  <a:cubicBezTo>
                    <a:pt x="1107" y="1393"/>
                    <a:pt x="1040" y="1373"/>
                    <a:pt x="1001" y="1325"/>
                  </a:cubicBezTo>
                  <a:cubicBezTo>
                    <a:pt x="952" y="1256"/>
                    <a:pt x="932" y="1168"/>
                    <a:pt x="883" y="1099"/>
                  </a:cubicBezTo>
                  <a:cubicBezTo>
                    <a:pt x="844" y="1050"/>
                    <a:pt x="795" y="1011"/>
                    <a:pt x="756" y="962"/>
                  </a:cubicBezTo>
                  <a:cubicBezTo>
                    <a:pt x="707" y="883"/>
                    <a:pt x="697" y="815"/>
                    <a:pt x="648" y="736"/>
                  </a:cubicBezTo>
                  <a:cubicBezTo>
                    <a:pt x="648" y="726"/>
                    <a:pt x="618" y="707"/>
                    <a:pt x="589" y="668"/>
                  </a:cubicBezTo>
                  <a:lnTo>
                    <a:pt x="510" y="589"/>
                  </a:lnTo>
                  <a:cubicBezTo>
                    <a:pt x="559" y="491"/>
                    <a:pt x="589" y="432"/>
                    <a:pt x="638" y="344"/>
                  </a:cubicBezTo>
                  <a:cubicBezTo>
                    <a:pt x="569" y="324"/>
                    <a:pt x="510" y="285"/>
                    <a:pt x="451" y="265"/>
                  </a:cubicBezTo>
                  <a:cubicBezTo>
                    <a:pt x="461" y="69"/>
                    <a:pt x="461" y="2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2"/>
            <p:cNvSpPr/>
            <p:nvPr/>
          </p:nvSpPr>
          <p:spPr>
            <a:xfrm>
              <a:off x="4627289" y="2228162"/>
              <a:ext cx="71425" cy="48947"/>
            </a:xfrm>
            <a:custGeom>
              <a:avLst/>
              <a:gdLst/>
              <a:ahLst/>
              <a:cxnLst/>
              <a:rect l="l" t="t" r="r" b="b"/>
              <a:pathLst>
                <a:path w="1233" h="845" extrusionOk="0">
                  <a:moveTo>
                    <a:pt x="148" y="1"/>
                  </a:moveTo>
                  <a:cubicBezTo>
                    <a:pt x="0" y="40"/>
                    <a:pt x="10" y="403"/>
                    <a:pt x="10" y="423"/>
                  </a:cubicBezTo>
                  <a:cubicBezTo>
                    <a:pt x="30" y="482"/>
                    <a:pt x="108" y="521"/>
                    <a:pt x="148" y="580"/>
                  </a:cubicBezTo>
                  <a:cubicBezTo>
                    <a:pt x="177" y="629"/>
                    <a:pt x="206" y="688"/>
                    <a:pt x="246" y="737"/>
                  </a:cubicBezTo>
                  <a:lnTo>
                    <a:pt x="246" y="747"/>
                  </a:lnTo>
                  <a:cubicBezTo>
                    <a:pt x="305" y="815"/>
                    <a:pt x="393" y="796"/>
                    <a:pt x="462" y="835"/>
                  </a:cubicBezTo>
                  <a:lnTo>
                    <a:pt x="462" y="845"/>
                  </a:lnTo>
                  <a:cubicBezTo>
                    <a:pt x="1080" y="698"/>
                    <a:pt x="1178" y="472"/>
                    <a:pt x="1178" y="472"/>
                  </a:cubicBezTo>
                  <a:cubicBezTo>
                    <a:pt x="1233" y="289"/>
                    <a:pt x="997" y="157"/>
                    <a:pt x="981" y="148"/>
                  </a:cubicBezTo>
                  <a:lnTo>
                    <a:pt x="981" y="148"/>
                  </a:lnTo>
                  <a:cubicBezTo>
                    <a:pt x="982" y="148"/>
                    <a:pt x="982" y="148"/>
                    <a:pt x="982" y="148"/>
                  </a:cubicBezTo>
                  <a:cubicBezTo>
                    <a:pt x="981" y="148"/>
                    <a:pt x="981" y="148"/>
                    <a:pt x="981" y="148"/>
                  </a:cubicBezTo>
                  <a:lnTo>
                    <a:pt x="981" y="148"/>
                  </a:lnTo>
                  <a:cubicBezTo>
                    <a:pt x="981" y="148"/>
                    <a:pt x="981" y="148"/>
                    <a:pt x="981" y="148"/>
                  </a:cubicBezTo>
                  <a:lnTo>
                    <a:pt x="981" y="148"/>
                  </a:lnTo>
                  <a:cubicBezTo>
                    <a:pt x="933" y="138"/>
                    <a:pt x="893" y="138"/>
                    <a:pt x="884" y="138"/>
                  </a:cubicBezTo>
                  <a:cubicBezTo>
                    <a:pt x="844" y="138"/>
                    <a:pt x="805" y="158"/>
                    <a:pt x="766" y="177"/>
                  </a:cubicBezTo>
                  <a:cubicBezTo>
                    <a:pt x="746" y="181"/>
                    <a:pt x="727" y="182"/>
                    <a:pt x="707" y="182"/>
                  </a:cubicBezTo>
                  <a:cubicBezTo>
                    <a:pt x="668" y="182"/>
                    <a:pt x="628" y="177"/>
                    <a:pt x="589" y="177"/>
                  </a:cubicBezTo>
                  <a:cubicBezTo>
                    <a:pt x="520" y="177"/>
                    <a:pt x="471" y="197"/>
                    <a:pt x="412" y="197"/>
                  </a:cubicBezTo>
                  <a:cubicBezTo>
                    <a:pt x="393" y="197"/>
                    <a:pt x="373" y="187"/>
                    <a:pt x="363" y="177"/>
                  </a:cubicBezTo>
                  <a:cubicBezTo>
                    <a:pt x="324" y="138"/>
                    <a:pt x="324" y="89"/>
                    <a:pt x="295" y="60"/>
                  </a:cubicBezTo>
                  <a:cubicBezTo>
                    <a:pt x="295" y="60"/>
                    <a:pt x="226" y="20"/>
                    <a:pt x="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2"/>
            <p:cNvSpPr/>
            <p:nvPr/>
          </p:nvSpPr>
          <p:spPr>
            <a:xfrm>
              <a:off x="4313494" y="1992515"/>
              <a:ext cx="59723" cy="24328"/>
            </a:xfrm>
            <a:custGeom>
              <a:avLst/>
              <a:gdLst/>
              <a:ahLst/>
              <a:cxnLst/>
              <a:rect l="l" t="t" r="r" b="b"/>
              <a:pathLst>
                <a:path w="1031" h="420" extrusionOk="0">
                  <a:moveTo>
                    <a:pt x="993" y="1"/>
                  </a:moveTo>
                  <a:cubicBezTo>
                    <a:pt x="985" y="1"/>
                    <a:pt x="975" y="3"/>
                    <a:pt x="962" y="6"/>
                  </a:cubicBezTo>
                  <a:cubicBezTo>
                    <a:pt x="834" y="45"/>
                    <a:pt x="717" y="94"/>
                    <a:pt x="589" y="134"/>
                  </a:cubicBezTo>
                  <a:cubicBezTo>
                    <a:pt x="412" y="183"/>
                    <a:pt x="344" y="202"/>
                    <a:pt x="236" y="242"/>
                  </a:cubicBezTo>
                  <a:cubicBezTo>
                    <a:pt x="196" y="251"/>
                    <a:pt x="187" y="291"/>
                    <a:pt x="167" y="300"/>
                  </a:cubicBezTo>
                  <a:cubicBezTo>
                    <a:pt x="118" y="340"/>
                    <a:pt x="49" y="359"/>
                    <a:pt x="0" y="399"/>
                  </a:cubicBezTo>
                  <a:lnTo>
                    <a:pt x="0" y="408"/>
                  </a:lnTo>
                  <a:cubicBezTo>
                    <a:pt x="9" y="417"/>
                    <a:pt x="16" y="420"/>
                    <a:pt x="23" y="420"/>
                  </a:cubicBezTo>
                  <a:cubicBezTo>
                    <a:pt x="39" y="420"/>
                    <a:pt x="52" y="407"/>
                    <a:pt x="69" y="407"/>
                  </a:cubicBezTo>
                  <a:cubicBezTo>
                    <a:pt x="72" y="407"/>
                    <a:pt x="75" y="407"/>
                    <a:pt x="79" y="408"/>
                  </a:cubicBezTo>
                  <a:cubicBezTo>
                    <a:pt x="82" y="414"/>
                    <a:pt x="84" y="416"/>
                    <a:pt x="90" y="416"/>
                  </a:cubicBezTo>
                  <a:cubicBezTo>
                    <a:pt x="102" y="416"/>
                    <a:pt x="127" y="403"/>
                    <a:pt x="196" y="389"/>
                  </a:cubicBezTo>
                  <a:cubicBezTo>
                    <a:pt x="461" y="300"/>
                    <a:pt x="481" y="300"/>
                    <a:pt x="726" y="300"/>
                  </a:cubicBezTo>
                  <a:cubicBezTo>
                    <a:pt x="795" y="300"/>
                    <a:pt x="962" y="192"/>
                    <a:pt x="962" y="153"/>
                  </a:cubicBezTo>
                  <a:cubicBezTo>
                    <a:pt x="913" y="114"/>
                    <a:pt x="1031" y="94"/>
                    <a:pt x="1031" y="45"/>
                  </a:cubicBezTo>
                  <a:lnTo>
                    <a:pt x="1031" y="35"/>
                  </a:lnTo>
                  <a:cubicBezTo>
                    <a:pt x="1018" y="9"/>
                    <a:pt x="1009" y="1"/>
                    <a:pt x="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p:nvPr/>
          </p:nvSpPr>
          <p:spPr>
            <a:xfrm>
              <a:off x="4860332" y="2005897"/>
              <a:ext cx="54104" cy="23402"/>
            </a:xfrm>
            <a:custGeom>
              <a:avLst/>
              <a:gdLst/>
              <a:ahLst/>
              <a:cxnLst/>
              <a:rect l="l" t="t" r="r" b="b"/>
              <a:pathLst>
                <a:path w="934" h="404" extrusionOk="0">
                  <a:moveTo>
                    <a:pt x="1" y="1"/>
                  </a:moveTo>
                  <a:cubicBezTo>
                    <a:pt x="30" y="58"/>
                    <a:pt x="708" y="384"/>
                    <a:pt x="826" y="384"/>
                  </a:cubicBezTo>
                  <a:cubicBezTo>
                    <a:pt x="830" y="384"/>
                    <a:pt x="833" y="384"/>
                    <a:pt x="835" y="383"/>
                  </a:cubicBezTo>
                  <a:cubicBezTo>
                    <a:pt x="864" y="383"/>
                    <a:pt x="894" y="403"/>
                    <a:pt x="933" y="403"/>
                  </a:cubicBezTo>
                  <a:cubicBezTo>
                    <a:pt x="894" y="364"/>
                    <a:pt x="707" y="275"/>
                    <a:pt x="658" y="256"/>
                  </a:cubicBezTo>
                  <a:cubicBezTo>
                    <a:pt x="570" y="217"/>
                    <a:pt x="511" y="197"/>
                    <a:pt x="521" y="168"/>
                  </a:cubicBezTo>
                  <a:cubicBezTo>
                    <a:pt x="511" y="158"/>
                    <a:pt x="501" y="158"/>
                    <a:pt x="501" y="158"/>
                  </a:cubicBezTo>
                  <a:cubicBezTo>
                    <a:pt x="482" y="153"/>
                    <a:pt x="462" y="153"/>
                    <a:pt x="444" y="153"/>
                  </a:cubicBezTo>
                  <a:cubicBezTo>
                    <a:pt x="425" y="153"/>
                    <a:pt x="408" y="153"/>
                    <a:pt x="393" y="148"/>
                  </a:cubicBezTo>
                  <a:cubicBezTo>
                    <a:pt x="325" y="138"/>
                    <a:pt x="276" y="99"/>
                    <a:pt x="217" y="69"/>
                  </a:cubicBezTo>
                  <a:cubicBezTo>
                    <a:pt x="217" y="69"/>
                    <a:pt x="158" y="50"/>
                    <a:pt x="79" y="20"/>
                  </a:cubicBezTo>
                  <a:cubicBezTo>
                    <a:pt x="21" y="1"/>
                    <a:pt x="1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2"/>
            <p:cNvSpPr/>
            <p:nvPr/>
          </p:nvSpPr>
          <p:spPr>
            <a:xfrm>
              <a:off x="4373160" y="1991357"/>
              <a:ext cx="51787" cy="21432"/>
            </a:xfrm>
            <a:custGeom>
              <a:avLst/>
              <a:gdLst/>
              <a:ahLst/>
              <a:cxnLst/>
              <a:rect l="l" t="t" r="r" b="b"/>
              <a:pathLst>
                <a:path w="894" h="370" extrusionOk="0">
                  <a:moveTo>
                    <a:pt x="671" y="1"/>
                  </a:moveTo>
                  <a:cubicBezTo>
                    <a:pt x="575" y="1"/>
                    <a:pt x="256" y="75"/>
                    <a:pt x="256" y="75"/>
                  </a:cubicBezTo>
                  <a:cubicBezTo>
                    <a:pt x="177" y="114"/>
                    <a:pt x="177" y="163"/>
                    <a:pt x="187" y="212"/>
                  </a:cubicBezTo>
                  <a:cubicBezTo>
                    <a:pt x="99" y="222"/>
                    <a:pt x="50" y="242"/>
                    <a:pt x="10" y="291"/>
                  </a:cubicBezTo>
                  <a:cubicBezTo>
                    <a:pt x="1" y="301"/>
                    <a:pt x="10" y="301"/>
                    <a:pt x="10" y="301"/>
                  </a:cubicBezTo>
                  <a:cubicBezTo>
                    <a:pt x="45" y="306"/>
                    <a:pt x="77" y="306"/>
                    <a:pt x="107" y="306"/>
                  </a:cubicBezTo>
                  <a:cubicBezTo>
                    <a:pt x="138" y="306"/>
                    <a:pt x="167" y="306"/>
                    <a:pt x="197" y="311"/>
                  </a:cubicBezTo>
                  <a:cubicBezTo>
                    <a:pt x="236" y="320"/>
                    <a:pt x="275" y="340"/>
                    <a:pt x="285" y="360"/>
                  </a:cubicBezTo>
                  <a:cubicBezTo>
                    <a:pt x="295" y="369"/>
                    <a:pt x="295" y="369"/>
                    <a:pt x="305" y="369"/>
                  </a:cubicBezTo>
                  <a:cubicBezTo>
                    <a:pt x="364" y="369"/>
                    <a:pt x="462" y="350"/>
                    <a:pt x="580" y="311"/>
                  </a:cubicBezTo>
                  <a:cubicBezTo>
                    <a:pt x="589" y="301"/>
                    <a:pt x="668" y="262"/>
                    <a:pt x="697" y="242"/>
                  </a:cubicBezTo>
                  <a:cubicBezTo>
                    <a:pt x="688" y="222"/>
                    <a:pt x="668" y="242"/>
                    <a:pt x="668" y="212"/>
                  </a:cubicBezTo>
                  <a:cubicBezTo>
                    <a:pt x="678" y="203"/>
                    <a:pt x="697" y="193"/>
                    <a:pt x="825" y="144"/>
                  </a:cubicBezTo>
                  <a:cubicBezTo>
                    <a:pt x="894" y="114"/>
                    <a:pt x="894" y="114"/>
                    <a:pt x="894" y="105"/>
                  </a:cubicBezTo>
                  <a:cubicBezTo>
                    <a:pt x="883" y="96"/>
                    <a:pt x="867" y="91"/>
                    <a:pt x="846" y="91"/>
                  </a:cubicBezTo>
                  <a:cubicBezTo>
                    <a:pt x="773" y="91"/>
                    <a:pt x="642" y="143"/>
                    <a:pt x="452" y="242"/>
                  </a:cubicBezTo>
                  <a:lnTo>
                    <a:pt x="442" y="212"/>
                  </a:lnTo>
                  <a:cubicBezTo>
                    <a:pt x="432" y="203"/>
                    <a:pt x="442" y="193"/>
                    <a:pt x="521" y="154"/>
                  </a:cubicBezTo>
                  <a:cubicBezTo>
                    <a:pt x="570" y="124"/>
                    <a:pt x="589" y="114"/>
                    <a:pt x="619" y="95"/>
                  </a:cubicBezTo>
                  <a:lnTo>
                    <a:pt x="697" y="6"/>
                  </a:lnTo>
                  <a:cubicBezTo>
                    <a:pt x="695" y="3"/>
                    <a:pt x="685" y="1"/>
                    <a:pt x="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2"/>
            <p:cNvSpPr/>
            <p:nvPr/>
          </p:nvSpPr>
          <p:spPr>
            <a:xfrm>
              <a:off x="4340199" y="2030168"/>
              <a:ext cx="48949" cy="26414"/>
            </a:xfrm>
            <a:custGeom>
              <a:avLst/>
              <a:gdLst/>
              <a:ahLst/>
              <a:cxnLst/>
              <a:rect l="l" t="t" r="r" b="b"/>
              <a:pathLst>
                <a:path w="845" h="456" extrusionOk="0">
                  <a:moveTo>
                    <a:pt x="694" y="0"/>
                  </a:moveTo>
                  <a:cubicBezTo>
                    <a:pt x="667" y="0"/>
                    <a:pt x="635" y="4"/>
                    <a:pt x="599" y="14"/>
                  </a:cubicBezTo>
                  <a:cubicBezTo>
                    <a:pt x="599" y="14"/>
                    <a:pt x="540" y="43"/>
                    <a:pt x="501" y="82"/>
                  </a:cubicBezTo>
                  <a:cubicBezTo>
                    <a:pt x="472" y="112"/>
                    <a:pt x="462" y="121"/>
                    <a:pt x="373" y="161"/>
                  </a:cubicBezTo>
                  <a:cubicBezTo>
                    <a:pt x="413" y="121"/>
                    <a:pt x="422" y="92"/>
                    <a:pt x="422" y="82"/>
                  </a:cubicBezTo>
                  <a:cubicBezTo>
                    <a:pt x="422" y="74"/>
                    <a:pt x="418" y="71"/>
                    <a:pt x="410" y="71"/>
                  </a:cubicBezTo>
                  <a:cubicBezTo>
                    <a:pt x="379" y="71"/>
                    <a:pt x="299" y="123"/>
                    <a:pt x="275" y="131"/>
                  </a:cubicBezTo>
                  <a:cubicBezTo>
                    <a:pt x="236" y="171"/>
                    <a:pt x="226" y="210"/>
                    <a:pt x="207" y="239"/>
                  </a:cubicBezTo>
                  <a:cubicBezTo>
                    <a:pt x="157" y="308"/>
                    <a:pt x="79" y="337"/>
                    <a:pt x="20" y="406"/>
                  </a:cubicBezTo>
                  <a:cubicBezTo>
                    <a:pt x="20" y="406"/>
                    <a:pt x="10" y="416"/>
                    <a:pt x="10" y="426"/>
                  </a:cubicBezTo>
                  <a:cubicBezTo>
                    <a:pt x="0" y="455"/>
                    <a:pt x="20" y="455"/>
                    <a:pt x="30" y="455"/>
                  </a:cubicBezTo>
                  <a:cubicBezTo>
                    <a:pt x="79" y="435"/>
                    <a:pt x="118" y="426"/>
                    <a:pt x="167" y="416"/>
                  </a:cubicBezTo>
                  <a:cubicBezTo>
                    <a:pt x="192" y="411"/>
                    <a:pt x="214" y="411"/>
                    <a:pt x="235" y="411"/>
                  </a:cubicBezTo>
                  <a:cubicBezTo>
                    <a:pt x="256" y="411"/>
                    <a:pt x="275" y="411"/>
                    <a:pt x="295" y="406"/>
                  </a:cubicBezTo>
                  <a:cubicBezTo>
                    <a:pt x="314" y="406"/>
                    <a:pt x="354" y="386"/>
                    <a:pt x="413" y="357"/>
                  </a:cubicBezTo>
                  <a:cubicBezTo>
                    <a:pt x="452" y="328"/>
                    <a:pt x="472" y="318"/>
                    <a:pt x="462" y="318"/>
                  </a:cubicBezTo>
                  <a:cubicBezTo>
                    <a:pt x="511" y="288"/>
                    <a:pt x="511" y="239"/>
                    <a:pt x="550" y="220"/>
                  </a:cubicBezTo>
                  <a:cubicBezTo>
                    <a:pt x="570" y="210"/>
                    <a:pt x="579" y="210"/>
                    <a:pt x="609" y="190"/>
                  </a:cubicBezTo>
                  <a:cubicBezTo>
                    <a:pt x="697" y="161"/>
                    <a:pt x="815" y="112"/>
                    <a:pt x="844" y="63"/>
                  </a:cubicBezTo>
                  <a:lnTo>
                    <a:pt x="844" y="43"/>
                  </a:lnTo>
                  <a:cubicBezTo>
                    <a:pt x="822" y="36"/>
                    <a:pt x="778"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4788154" y="2052412"/>
              <a:ext cx="32439" cy="19521"/>
            </a:xfrm>
            <a:custGeom>
              <a:avLst/>
              <a:gdLst/>
              <a:ahLst/>
              <a:cxnLst/>
              <a:rect l="l" t="t" r="r" b="b"/>
              <a:pathLst>
                <a:path w="560" h="337" extrusionOk="0">
                  <a:moveTo>
                    <a:pt x="185" y="1"/>
                  </a:moveTo>
                  <a:cubicBezTo>
                    <a:pt x="181" y="1"/>
                    <a:pt x="178" y="1"/>
                    <a:pt x="177" y="2"/>
                  </a:cubicBezTo>
                  <a:cubicBezTo>
                    <a:pt x="148" y="22"/>
                    <a:pt x="148" y="32"/>
                    <a:pt x="187" y="101"/>
                  </a:cubicBezTo>
                  <a:cubicBezTo>
                    <a:pt x="133" y="62"/>
                    <a:pt x="73" y="36"/>
                    <a:pt x="45" y="36"/>
                  </a:cubicBezTo>
                  <a:cubicBezTo>
                    <a:pt x="37" y="36"/>
                    <a:pt x="32" y="37"/>
                    <a:pt x="30" y="42"/>
                  </a:cubicBezTo>
                  <a:cubicBezTo>
                    <a:pt x="1" y="51"/>
                    <a:pt x="30" y="130"/>
                    <a:pt x="207" y="248"/>
                  </a:cubicBezTo>
                  <a:cubicBezTo>
                    <a:pt x="236" y="267"/>
                    <a:pt x="275" y="287"/>
                    <a:pt x="324" y="297"/>
                  </a:cubicBezTo>
                  <a:cubicBezTo>
                    <a:pt x="351" y="297"/>
                    <a:pt x="368" y="292"/>
                    <a:pt x="385" y="292"/>
                  </a:cubicBezTo>
                  <a:cubicBezTo>
                    <a:pt x="394" y="292"/>
                    <a:pt x="403" y="294"/>
                    <a:pt x="413" y="297"/>
                  </a:cubicBezTo>
                  <a:cubicBezTo>
                    <a:pt x="442" y="316"/>
                    <a:pt x="472" y="336"/>
                    <a:pt x="501" y="336"/>
                  </a:cubicBezTo>
                  <a:cubicBezTo>
                    <a:pt x="560" y="336"/>
                    <a:pt x="501" y="179"/>
                    <a:pt x="472" y="140"/>
                  </a:cubicBezTo>
                  <a:cubicBezTo>
                    <a:pt x="392" y="42"/>
                    <a:pt x="22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4705723" y="2390183"/>
              <a:ext cx="44952" cy="48194"/>
            </a:xfrm>
            <a:custGeom>
              <a:avLst/>
              <a:gdLst/>
              <a:ahLst/>
              <a:cxnLst/>
              <a:rect l="l" t="t" r="r" b="b"/>
              <a:pathLst>
                <a:path w="776" h="832" extrusionOk="0">
                  <a:moveTo>
                    <a:pt x="619" y="1"/>
                  </a:moveTo>
                  <a:cubicBezTo>
                    <a:pt x="570" y="1"/>
                    <a:pt x="531" y="11"/>
                    <a:pt x="442" y="89"/>
                  </a:cubicBezTo>
                  <a:cubicBezTo>
                    <a:pt x="413" y="128"/>
                    <a:pt x="383" y="138"/>
                    <a:pt x="344" y="148"/>
                  </a:cubicBezTo>
                  <a:cubicBezTo>
                    <a:pt x="339" y="153"/>
                    <a:pt x="337" y="155"/>
                    <a:pt x="328" y="155"/>
                  </a:cubicBezTo>
                  <a:cubicBezTo>
                    <a:pt x="320" y="155"/>
                    <a:pt x="305" y="153"/>
                    <a:pt x="275" y="148"/>
                  </a:cubicBezTo>
                  <a:cubicBezTo>
                    <a:pt x="275" y="144"/>
                    <a:pt x="275" y="141"/>
                    <a:pt x="264" y="141"/>
                  </a:cubicBezTo>
                  <a:cubicBezTo>
                    <a:pt x="248" y="141"/>
                    <a:pt x="210" y="146"/>
                    <a:pt x="118" y="158"/>
                  </a:cubicBezTo>
                  <a:cubicBezTo>
                    <a:pt x="217" y="374"/>
                    <a:pt x="217" y="482"/>
                    <a:pt x="89" y="599"/>
                  </a:cubicBezTo>
                  <a:cubicBezTo>
                    <a:pt x="1" y="688"/>
                    <a:pt x="79" y="776"/>
                    <a:pt x="79" y="776"/>
                  </a:cubicBezTo>
                  <a:cubicBezTo>
                    <a:pt x="105" y="789"/>
                    <a:pt x="156" y="831"/>
                    <a:pt x="221" y="831"/>
                  </a:cubicBezTo>
                  <a:cubicBezTo>
                    <a:pt x="256" y="831"/>
                    <a:pt x="294" y="820"/>
                    <a:pt x="334" y="786"/>
                  </a:cubicBezTo>
                  <a:cubicBezTo>
                    <a:pt x="380" y="740"/>
                    <a:pt x="459" y="687"/>
                    <a:pt x="579" y="687"/>
                  </a:cubicBezTo>
                  <a:cubicBezTo>
                    <a:pt x="589" y="687"/>
                    <a:pt x="599" y="687"/>
                    <a:pt x="609" y="688"/>
                  </a:cubicBezTo>
                  <a:cubicBezTo>
                    <a:pt x="678" y="590"/>
                    <a:pt x="688" y="511"/>
                    <a:pt x="658" y="325"/>
                  </a:cubicBezTo>
                  <a:cubicBezTo>
                    <a:pt x="678" y="295"/>
                    <a:pt x="717" y="266"/>
                    <a:pt x="756" y="246"/>
                  </a:cubicBezTo>
                  <a:cubicBezTo>
                    <a:pt x="756" y="236"/>
                    <a:pt x="766" y="236"/>
                    <a:pt x="776" y="236"/>
                  </a:cubicBezTo>
                  <a:cubicBezTo>
                    <a:pt x="727" y="79"/>
                    <a:pt x="688" y="1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4398706" y="2009546"/>
              <a:ext cx="37074" cy="16393"/>
            </a:xfrm>
            <a:custGeom>
              <a:avLst/>
              <a:gdLst/>
              <a:ahLst/>
              <a:cxnLst/>
              <a:rect l="l" t="t" r="r" b="b"/>
              <a:pathLst>
                <a:path w="640" h="283" extrusionOk="0">
                  <a:moveTo>
                    <a:pt x="453" y="1"/>
                  </a:moveTo>
                  <a:cubicBezTo>
                    <a:pt x="404" y="1"/>
                    <a:pt x="388" y="7"/>
                    <a:pt x="345" y="26"/>
                  </a:cubicBezTo>
                  <a:cubicBezTo>
                    <a:pt x="296" y="36"/>
                    <a:pt x="237" y="75"/>
                    <a:pt x="237" y="75"/>
                  </a:cubicBezTo>
                  <a:lnTo>
                    <a:pt x="227" y="85"/>
                  </a:lnTo>
                  <a:cubicBezTo>
                    <a:pt x="188" y="105"/>
                    <a:pt x="168" y="134"/>
                    <a:pt x="139" y="144"/>
                  </a:cubicBezTo>
                  <a:cubicBezTo>
                    <a:pt x="119" y="173"/>
                    <a:pt x="80" y="183"/>
                    <a:pt x="50" y="193"/>
                  </a:cubicBezTo>
                  <a:cubicBezTo>
                    <a:pt x="50" y="203"/>
                    <a:pt x="41" y="203"/>
                    <a:pt x="41" y="203"/>
                  </a:cubicBezTo>
                  <a:cubicBezTo>
                    <a:pt x="41" y="203"/>
                    <a:pt x="21" y="222"/>
                    <a:pt x="21" y="232"/>
                  </a:cubicBezTo>
                  <a:cubicBezTo>
                    <a:pt x="0" y="270"/>
                    <a:pt x="32" y="282"/>
                    <a:pt x="80" y="282"/>
                  </a:cubicBezTo>
                  <a:cubicBezTo>
                    <a:pt x="145" y="282"/>
                    <a:pt x="238" y="259"/>
                    <a:pt x="266" y="242"/>
                  </a:cubicBezTo>
                  <a:cubicBezTo>
                    <a:pt x="266" y="242"/>
                    <a:pt x="639" y="85"/>
                    <a:pt x="620" y="46"/>
                  </a:cubicBezTo>
                  <a:cubicBezTo>
                    <a:pt x="610" y="36"/>
                    <a:pt x="580" y="36"/>
                    <a:pt x="570" y="26"/>
                  </a:cubicBezTo>
                  <a:cubicBezTo>
                    <a:pt x="570" y="6"/>
                    <a:pt x="580" y="6"/>
                    <a:pt x="580" y="6"/>
                  </a:cubicBezTo>
                  <a:cubicBezTo>
                    <a:pt x="519" y="3"/>
                    <a:pt x="480"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4894452" y="2016729"/>
              <a:ext cx="33598" cy="17667"/>
            </a:xfrm>
            <a:custGeom>
              <a:avLst/>
              <a:gdLst/>
              <a:ahLst/>
              <a:cxnLst/>
              <a:rect l="l" t="t" r="r" b="b"/>
              <a:pathLst>
                <a:path w="580" h="305" extrusionOk="0">
                  <a:moveTo>
                    <a:pt x="1" y="0"/>
                  </a:moveTo>
                  <a:lnTo>
                    <a:pt x="1" y="0"/>
                  </a:lnTo>
                  <a:cubicBezTo>
                    <a:pt x="116" y="77"/>
                    <a:pt x="542" y="305"/>
                    <a:pt x="578" y="305"/>
                  </a:cubicBezTo>
                  <a:cubicBezTo>
                    <a:pt x="579" y="305"/>
                    <a:pt x="579" y="305"/>
                    <a:pt x="580" y="304"/>
                  </a:cubicBezTo>
                  <a:lnTo>
                    <a:pt x="472" y="226"/>
                  </a:lnTo>
                  <a:cubicBezTo>
                    <a:pt x="452" y="216"/>
                    <a:pt x="442" y="196"/>
                    <a:pt x="423" y="177"/>
                  </a:cubicBezTo>
                  <a:cubicBezTo>
                    <a:pt x="374" y="147"/>
                    <a:pt x="325" y="118"/>
                    <a:pt x="295" y="108"/>
                  </a:cubicBezTo>
                  <a:cubicBezTo>
                    <a:pt x="148" y="30"/>
                    <a:pt x="30" y="1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4450493" y="1988171"/>
              <a:ext cx="27921" cy="15234"/>
            </a:xfrm>
            <a:custGeom>
              <a:avLst/>
              <a:gdLst/>
              <a:ahLst/>
              <a:cxnLst/>
              <a:rect l="l" t="t" r="r" b="b"/>
              <a:pathLst>
                <a:path w="482" h="263" extrusionOk="0">
                  <a:moveTo>
                    <a:pt x="463" y="1"/>
                  </a:moveTo>
                  <a:cubicBezTo>
                    <a:pt x="437" y="1"/>
                    <a:pt x="365" y="10"/>
                    <a:pt x="148" y="71"/>
                  </a:cubicBezTo>
                  <a:cubicBezTo>
                    <a:pt x="69" y="101"/>
                    <a:pt x="40" y="110"/>
                    <a:pt x="40" y="120"/>
                  </a:cubicBezTo>
                  <a:cubicBezTo>
                    <a:pt x="40" y="130"/>
                    <a:pt x="59" y="130"/>
                    <a:pt x="59" y="150"/>
                  </a:cubicBezTo>
                  <a:lnTo>
                    <a:pt x="59" y="169"/>
                  </a:lnTo>
                  <a:cubicBezTo>
                    <a:pt x="40" y="199"/>
                    <a:pt x="20" y="218"/>
                    <a:pt x="10" y="248"/>
                  </a:cubicBezTo>
                  <a:cubicBezTo>
                    <a:pt x="0" y="258"/>
                    <a:pt x="3" y="263"/>
                    <a:pt x="20" y="263"/>
                  </a:cubicBezTo>
                  <a:cubicBezTo>
                    <a:pt x="37" y="263"/>
                    <a:pt x="69" y="258"/>
                    <a:pt x="118" y="248"/>
                  </a:cubicBezTo>
                  <a:cubicBezTo>
                    <a:pt x="177" y="228"/>
                    <a:pt x="363" y="150"/>
                    <a:pt x="363" y="130"/>
                  </a:cubicBezTo>
                  <a:cubicBezTo>
                    <a:pt x="383" y="130"/>
                    <a:pt x="481" y="12"/>
                    <a:pt x="481" y="2"/>
                  </a:cubicBezTo>
                  <a:cubicBezTo>
                    <a:pt x="478" y="2"/>
                    <a:pt x="475"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4397026" y="1984406"/>
              <a:ext cx="37016" cy="7067"/>
            </a:xfrm>
            <a:custGeom>
              <a:avLst/>
              <a:gdLst/>
              <a:ahLst/>
              <a:cxnLst/>
              <a:rect l="l" t="t" r="r" b="b"/>
              <a:pathLst>
                <a:path w="639" h="122" extrusionOk="0">
                  <a:moveTo>
                    <a:pt x="484" y="1"/>
                  </a:moveTo>
                  <a:cubicBezTo>
                    <a:pt x="372" y="1"/>
                    <a:pt x="217" y="11"/>
                    <a:pt x="109" y="28"/>
                  </a:cubicBezTo>
                  <a:cubicBezTo>
                    <a:pt x="109" y="28"/>
                    <a:pt x="20" y="87"/>
                    <a:pt x="1" y="117"/>
                  </a:cubicBezTo>
                  <a:lnTo>
                    <a:pt x="207" y="87"/>
                  </a:lnTo>
                  <a:lnTo>
                    <a:pt x="207" y="87"/>
                  </a:lnTo>
                  <a:cubicBezTo>
                    <a:pt x="177" y="97"/>
                    <a:pt x="177" y="97"/>
                    <a:pt x="177" y="117"/>
                  </a:cubicBezTo>
                  <a:cubicBezTo>
                    <a:pt x="180" y="119"/>
                    <a:pt x="183" y="121"/>
                    <a:pt x="192" y="121"/>
                  </a:cubicBezTo>
                  <a:cubicBezTo>
                    <a:pt x="218" y="121"/>
                    <a:pt x="289" y="106"/>
                    <a:pt x="521" y="48"/>
                  </a:cubicBezTo>
                  <a:cubicBezTo>
                    <a:pt x="639" y="28"/>
                    <a:pt x="639" y="18"/>
                    <a:pt x="629" y="18"/>
                  </a:cubicBezTo>
                  <a:cubicBezTo>
                    <a:pt x="625" y="6"/>
                    <a:pt x="566" y="1"/>
                    <a:pt x="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4453621" y="1997150"/>
              <a:ext cx="26473" cy="9673"/>
            </a:xfrm>
            <a:custGeom>
              <a:avLst/>
              <a:gdLst/>
              <a:ahLst/>
              <a:cxnLst/>
              <a:rect l="l" t="t" r="r" b="b"/>
              <a:pathLst>
                <a:path w="457" h="167" extrusionOk="0">
                  <a:moveTo>
                    <a:pt x="414" y="0"/>
                  </a:moveTo>
                  <a:cubicBezTo>
                    <a:pt x="325" y="0"/>
                    <a:pt x="59" y="108"/>
                    <a:pt x="15" y="152"/>
                  </a:cubicBezTo>
                  <a:cubicBezTo>
                    <a:pt x="0" y="162"/>
                    <a:pt x="3" y="166"/>
                    <a:pt x="33" y="166"/>
                  </a:cubicBezTo>
                  <a:cubicBezTo>
                    <a:pt x="64" y="166"/>
                    <a:pt x="123" y="162"/>
                    <a:pt x="221" y="152"/>
                  </a:cubicBezTo>
                  <a:cubicBezTo>
                    <a:pt x="270" y="152"/>
                    <a:pt x="319" y="112"/>
                    <a:pt x="329" y="112"/>
                  </a:cubicBezTo>
                  <a:cubicBezTo>
                    <a:pt x="329" y="112"/>
                    <a:pt x="457" y="14"/>
                    <a:pt x="437" y="5"/>
                  </a:cubicBezTo>
                  <a:cubicBezTo>
                    <a:pt x="432" y="2"/>
                    <a:pt x="424"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4431145" y="1986028"/>
              <a:ext cx="19985" cy="5735"/>
            </a:xfrm>
            <a:custGeom>
              <a:avLst/>
              <a:gdLst/>
              <a:ahLst/>
              <a:cxnLst/>
              <a:rect l="l" t="t" r="r" b="b"/>
              <a:pathLst>
                <a:path w="345" h="99" extrusionOk="0">
                  <a:moveTo>
                    <a:pt x="207" y="0"/>
                  </a:moveTo>
                  <a:cubicBezTo>
                    <a:pt x="207" y="0"/>
                    <a:pt x="20" y="49"/>
                    <a:pt x="10" y="69"/>
                  </a:cubicBezTo>
                  <a:cubicBezTo>
                    <a:pt x="10" y="69"/>
                    <a:pt x="1" y="98"/>
                    <a:pt x="109" y="98"/>
                  </a:cubicBezTo>
                  <a:cubicBezTo>
                    <a:pt x="118" y="98"/>
                    <a:pt x="118" y="98"/>
                    <a:pt x="266" y="59"/>
                  </a:cubicBezTo>
                  <a:cubicBezTo>
                    <a:pt x="295" y="59"/>
                    <a:pt x="295" y="59"/>
                    <a:pt x="344" y="39"/>
                  </a:cubicBezTo>
                  <a:cubicBezTo>
                    <a:pt x="315" y="39"/>
                    <a:pt x="266" y="2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4451420" y="2008619"/>
              <a:ext cx="12744" cy="3939"/>
            </a:xfrm>
            <a:custGeom>
              <a:avLst/>
              <a:gdLst/>
              <a:ahLst/>
              <a:cxnLst/>
              <a:rect l="l" t="t" r="r" b="b"/>
              <a:pathLst>
                <a:path w="220" h="68" extrusionOk="0">
                  <a:moveTo>
                    <a:pt x="219" y="1"/>
                  </a:moveTo>
                  <a:cubicBezTo>
                    <a:pt x="218" y="1"/>
                    <a:pt x="217" y="2"/>
                    <a:pt x="215" y="3"/>
                  </a:cubicBezTo>
                  <a:lnTo>
                    <a:pt x="215" y="3"/>
                  </a:lnTo>
                  <a:cubicBezTo>
                    <a:pt x="217" y="3"/>
                    <a:pt x="219" y="3"/>
                    <a:pt x="220" y="3"/>
                  </a:cubicBezTo>
                  <a:cubicBezTo>
                    <a:pt x="220" y="1"/>
                    <a:pt x="219" y="1"/>
                    <a:pt x="219" y="1"/>
                  </a:cubicBezTo>
                  <a:close/>
                  <a:moveTo>
                    <a:pt x="215" y="3"/>
                  </a:moveTo>
                  <a:lnTo>
                    <a:pt x="215" y="3"/>
                  </a:lnTo>
                  <a:cubicBezTo>
                    <a:pt x="193" y="3"/>
                    <a:pt x="110" y="4"/>
                    <a:pt x="92" y="13"/>
                  </a:cubicBezTo>
                  <a:cubicBezTo>
                    <a:pt x="53" y="13"/>
                    <a:pt x="14" y="52"/>
                    <a:pt x="4" y="62"/>
                  </a:cubicBezTo>
                  <a:cubicBezTo>
                    <a:pt x="0" y="65"/>
                    <a:pt x="7" y="68"/>
                    <a:pt x="22" y="68"/>
                  </a:cubicBezTo>
                  <a:cubicBezTo>
                    <a:pt x="48" y="68"/>
                    <a:pt x="99" y="61"/>
                    <a:pt x="161" y="42"/>
                  </a:cubicBezTo>
                  <a:cubicBezTo>
                    <a:pt x="189" y="28"/>
                    <a:pt x="207" y="9"/>
                    <a:pt x="215"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4947340" y="3074647"/>
              <a:ext cx="93263" cy="85324"/>
            </a:xfrm>
            <a:custGeom>
              <a:avLst/>
              <a:gdLst/>
              <a:ahLst/>
              <a:cxnLst/>
              <a:rect l="l" t="t" r="r" b="b"/>
              <a:pathLst>
                <a:path w="1610" h="1473" extrusionOk="0">
                  <a:moveTo>
                    <a:pt x="1590" y="0"/>
                  </a:moveTo>
                  <a:cubicBezTo>
                    <a:pt x="1541" y="10"/>
                    <a:pt x="1070" y="354"/>
                    <a:pt x="913" y="491"/>
                  </a:cubicBezTo>
                  <a:cubicBezTo>
                    <a:pt x="766" y="609"/>
                    <a:pt x="756" y="638"/>
                    <a:pt x="766" y="707"/>
                  </a:cubicBezTo>
                  <a:cubicBezTo>
                    <a:pt x="628" y="825"/>
                    <a:pt x="481" y="903"/>
                    <a:pt x="363" y="1031"/>
                  </a:cubicBezTo>
                  <a:cubicBezTo>
                    <a:pt x="285" y="1119"/>
                    <a:pt x="236" y="1217"/>
                    <a:pt x="167" y="1286"/>
                  </a:cubicBezTo>
                  <a:cubicBezTo>
                    <a:pt x="89" y="1345"/>
                    <a:pt x="89" y="1345"/>
                    <a:pt x="49" y="1394"/>
                  </a:cubicBezTo>
                  <a:cubicBezTo>
                    <a:pt x="40" y="1413"/>
                    <a:pt x="30" y="1413"/>
                    <a:pt x="30" y="1423"/>
                  </a:cubicBezTo>
                  <a:cubicBezTo>
                    <a:pt x="0" y="1443"/>
                    <a:pt x="20" y="1443"/>
                    <a:pt x="20" y="1472"/>
                  </a:cubicBezTo>
                  <a:cubicBezTo>
                    <a:pt x="21" y="1472"/>
                    <a:pt x="22" y="1473"/>
                    <a:pt x="23" y="1473"/>
                  </a:cubicBezTo>
                  <a:cubicBezTo>
                    <a:pt x="115" y="1473"/>
                    <a:pt x="774" y="1079"/>
                    <a:pt x="1472" y="206"/>
                  </a:cubicBezTo>
                  <a:cubicBezTo>
                    <a:pt x="1600" y="40"/>
                    <a:pt x="1600" y="10"/>
                    <a:pt x="1610" y="10"/>
                  </a:cubicBezTo>
                  <a:lnTo>
                    <a:pt x="1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4563047" y="2028083"/>
              <a:ext cx="700981" cy="1205767"/>
            </a:xfrm>
            <a:custGeom>
              <a:avLst/>
              <a:gdLst/>
              <a:ahLst/>
              <a:cxnLst/>
              <a:rect l="l" t="t" r="r" b="b"/>
              <a:pathLst>
                <a:path w="12101" h="20816" extrusionOk="0">
                  <a:moveTo>
                    <a:pt x="9372" y="9147"/>
                  </a:moveTo>
                  <a:cubicBezTo>
                    <a:pt x="9225" y="9255"/>
                    <a:pt x="9088" y="9206"/>
                    <a:pt x="8882" y="9127"/>
                  </a:cubicBezTo>
                  <a:cubicBezTo>
                    <a:pt x="8764" y="9078"/>
                    <a:pt x="8695" y="9058"/>
                    <a:pt x="8607" y="9049"/>
                  </a:cubicBezTo>
                  <a:cubicBezTo>
                    <a:pt x="8499" y="9049"/>
                    <a:pt x="8401" y="9039"/>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44" y="8097"/>
                    <a:pt x="8352" y="8116"/>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9" y="8744"/>
                    <a:pt x="8577" y="8764"/>
                    <a:pt x="8627" y="8754"/>
                  </a:cubicBezTo>
                  <a:cubicBezTo>
                    <a:pt x="8685" y="8744"/>
                    <a:pt x="8715" y="8705"/>
                    <a:pt x="8872" y="8421"/>
                  </a:cubicBezTo>
                  <a:cubicBezTo>
                    <a:pt x="8970" y="8548"/>
                    <a:pt x="9117" y="8607"/>
                    <a:pt x="9215" y="8744"/>
                  </a:cubicBezTo>
                  <a:cubicBezTo>
                    <a:pt x="9235" y="8764"/>
                    <a:pt x="9363" y="8950"/>
                    <a:pt x="9372" y="9147"/>
                  </a:cubicBezTo>
                  <a:close/>
                  <a:moveTo>
                    <a:pt x="8980" y="7959"/>
                  </a:move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7743" y="884"/>
                  </a:moveTo>
                  <a:cubicBezTo>
                    <a:pt x="7537" y="707"/>
                    <a:pt x="7312" y="550"/>
                    <a:pt x="7096" y="403"/>
                  </a:cubicBezTo>
                  <a:lnTo>
                    <a:pt x="7105" y="403"/>
                  </a:lnTo>
                  <a:cubicBezTo>
                    <a:pt x="7155" y="442"/>
                    <a:pt x="7155" y="442"/>
                    <a:pt x="7469" y="697"/>
                  </a:cubicBezTo>
                  <a:cubicBezTo>
                    <a:pt x="7076" y="501"/>
                    <a:pt x="6782" y="157"/>
                    <a:pt x="6379" y="0"/>
                  </a:cubicBez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cubicBezTo>
                    <a:pt x="7557" y="1718"/>
                    <a:pt x="7714" y="1924"/>
                    <a:pt x="8322" y="2523"/>
                  </a:cubicBezTo>
                  <a:cubicBezTo>
                    <a:pt x="8254" y="2513"/>
                    <a:pt x="8155" y="2513"/>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125" y="3602"/>
                    <a:pt x="7125" y="3602"/>
                    <a:pt x="7390" y="3710"/>
                  </a:cubicBezTo>
                  <a:cubicBezTo>
                    <a:pt x="7567" y="3259"/>
                    <a:pt x="5692" y="2650"/>
                    <a:pt x="5653" y="2670"/>
                  </a:cubicBezTo>
                  <a:cubicBezTo>
                    <a:pt x="4888" y="3121"/>
                    <a:pt x="5398" y="4338"/>
                    <a:pt x="4466" y="4691"/>
                  </a:cubicBezTo>
                  <a:cubicBezTo>
                    <a:pt x="4348" y="4976"/>
                    <a:pt x="4721" y="5741"/>
                    <a:pt x="4721" y="5751"/>
                  </a:cubicBezTo>
                  <a:cubicBezTo>
                    <a:pt x="4956" y="5663"/>
                    <a:pt x="5231" y="5506"/>
                    <a:pt x="5231" y="5506"/>
                  </a:cubicBezTo>
                  <a:cubicBezTo>
                    <a:pt x="5575" y="5987"/>
                    <a:pt x="5781" y="62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615" y="5476"/>
                    <a:pt x="6899" y="5162"/>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lnTo>
                    <a:pt x="6625" y="5722"/>
                  </a:lnTo>
                  <a:lnTo>
                    <a:pt x="6625" y="5722"/>
                  </a:lnTo>
                  <a:lnTo>
                    <a:pt x="6625" y="5722"/>
                  </a:lnTo>
                  <a:lnTo>
                    <a:pt x="6625" y="5722"/>
                  </a:lnTo>
                  <a:lnTo>
                    <a:pt x="6625" y="5722"/>
                  </a:lnTo>
                  <a:lnTo>
                    <a:pt x="6625" y="5722"/>
                  </a:lnTo>
                  <a:lnTo>
                    <a:pt x="6625" y="5722"/>
                  </a:lnTo>
                  <a:cubicBezTo>
                    <a:pt x="6477" y="5918"/>
                    <a:pt x="6674" y="6212"/>
                    <a:pt x="6438" y="6399"/>
                  </a:cubicBezTo>
                  <a:cubicBezTo>
                    <a:pt x="6311" y="6497"/>
                    <a:pt x="5938" y="6723"/>
                    <a:pt x="5447" y="6605"/>
                  </a:cubicBezTo>
                  <a:cubicBezTo>
                    <a:pt x="4691" y="6428"/>
                    <a:pt x="4554" y="7243"/>
                    <a:pt x="4073" y="7527"/>
                  </a:cubicBezTo>
                  <a:cubicBezTo>
                    <a:pt x="3818" y="7675"/>
                    <a:pt x="3818" y="7675"/>
                    <a:pt x="3239" y="7753"/>
                  </a:cubicBezTo>
                  <a:cubicBezTo>
                    <a:pt x="3337" y="8028"/>
                    <a:pt x="3671" y="8126"/>
                    <a:pt x="3769" y="8411"/>
                  </a:cubicBezTo>
                  <a:cubicBezTo>
                    <a:pt x="3779" y="8450"/>
                    <a:pt x="3828" y="8636"/>
                    <a:pt x="3592" y="8833"/>
                  </a:cubicBezTo>
                  <a:cubicBezTo>
                    <a:pt x="2680" y="8744"/>
                    <a:pt x="2680" y="8793"/>
                    <a:pt x="2444" y="10010"/>
                  </a:cubicBezTo>
                  <a:cubicBezTo>
                    <a:pt x="3131" y="10354"/>
                    <a:pt x="3514" y="10305"/>
                    <a:pt x="3936" y="9814"/>
                  </a:cubicBezTo>
                  <a:cubicBezTo>
                    <a:pt x="3818" y="9441"/>
                    <a:pt x="4299" y="9392"/>
                    <a:pt x="4446" y="9157"/>
                  </a:cubicBezTo>
                  <a:cubicBezTo>
                    <a:pt x="4407" y="9039"/>
                    <a:pt x="4397" y="9000"/>
                    <a:pt x="4544" y="8872"/>
                  </a:cubicBezTo>
                  <a:cubicBezTo>
                    <a:pt x="4838" y="8960"/>
                    <a:pt x="5103" y="8695"/>
                    <a:pt x="5398" y="8833"/>
                  </a:cubicBezTo>
                  <a:cubicBezTo>
                    <a:pt x="5741" y="8970"/>
                    <a:pt x="5839" y="9343"/>
                    <a:pt x="6114" y="9569"/>
                  </a:cubicBezTo>
                  <a:cubicBezTo>
                    <a:pt x="6330" y="9745"/>
                    <a:pt x="6517" y="9726"/>
                    <a:pt x="6674" y="9500"/>
                  </a:cubicBezTo>
                  <a:cubicBezTo>
                    <a:pt x="5889" y="8715"/>
                    <a:pt x="5889" y="8715"/>
                    <a:pt x="5839" y="8538"/>
                  </a:cubicBezTo>
                  <a:lnTo>
                    <a:pt x="6870" y="9549"/>
                  </a:lnTo>
                  <a:cubicBezTo>
                    <a:pt x="6870" y="9569"/>
                    <a:pt x="7213" y="10403"/>
                    <a:pt x="7498" y="9471"/>
                  </a:cubicBezTo>
                  <a:cubicBezTo>
                    <a:pt x="7567" y="9480"/>
                    <a:pt x="7684" y="9490"/>
                    <a:pt x="7753" y="9500"/>
                  </a:cubicBezTo>
                  <a:cubicBezTo>
                    <a:pt x="7900" y="10138"/>
                    <a:pt x="7940" y="10315"/>
                    <a:pt x="8234" y="10462"/>
                  </a:cubicBezTo>
                  <a:cubicBezTo>
                    <a:pt x="8283" y="10413"/>
                    <a:pt x="8332" y="10334"/>
                    <a:pt x="8352" y="10285"/>
                  </a:cubicBezTo>
                  <a:cubicBezTo>
                    <a:pt x="8538" y="10315"/>
                    <a:pt x="8725" y="10275"/>
                    <a:pt x="8911" y="10275"/>
                  </a:cubicBezTo>
                  <a:cubicBezTo>
                    <a:pt x="9029" y="10521"/>
                    <a:pt x="8734" y="11188"/>
                    <a:pt x="8725" y="11188"/>
                  </a:cubicBezTo>
                  <a:cubicBezTo>
                    <a:pt x="7763" y="11208"/>
                    <a:pt x="7763" y="11208"/>
                    <a:pt x="7469" y="11119"/>
                  </a:cubicBezTo>
                  <a:cubicBezTo>
                    <a:pt x="6880" y="10952"/>
                    <a:pt x="6909" y="11159"/>
                    <a:pt x="6919" y="11316"/>
                  </a:cubicBezTo>
                  <a:cubicBezTo>
                    <a:pt x="6948" y="11502"/>
                    <a:pt x="6801" y="11512"/>
                    <a:pt x="6733" y="11531"/>
                  </a:cubicBezTo>
                  <a:cubicBezTo>
                    <a:pt x="6507" y="11345"/>
                    <a:pt x="5535" y="11002"/>
                    <a:pt x="5535" y="11002"/>
                  </a:cubicBezTo>
                  <a:cubicBezTo>
                    <a:pt x="5427" y="10805"/>
                    <a:pt x="5584" y="10599"/>
                    <a:pt x="5506" y="10403"/>
                  </a:cubicBezTo>
                  <a:cubicBezTo>
                    <a:pt x="4986" y="10138"/>
                    <a:pt x="2758" y="10521"/>
                    <a:pt x="2748" y="10530"/>
                  </a:cubicBezTo>
                  <a:cubicBezTo>
                    <a:pt x="2729" y="10560"/>
                    <a:pt x="0" y="12866"/>
                    <a:pt x="491" y="14436"/>
                  </a:cubicBezTo>
                  <a:cubicBezTo>
                    <a:pt x="540" y="14593"/>
                    <a:pt x="1423" y="16262"/>
                    <a:pt x="2395" y="15879"/>
                  </a:cubicBezTo>
                  <a:cubicBezTo>
                    <a:pt x="2405" y="15879"/>
                    <a:pt x="3690" y="15408"/>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4672" y="20815"/>
                    <a:pt x="6880" y="18803"/>
                    <a:pt x="7321" y="18401"/>
                  </a:cubicBezTo>
                  <a:cubicBezTo>
                    <a:pt x="7361" y="18372"/>
                    <a:pt x="10118" y="14377"/>
                    <a:pt x="10099" y="14299"/>
                  </a:cubicBezTo>
                  <a:cubicBezTo>
                    <a:pt x="9421" y="14652"/>
                    <a:pt x="9421" y="14652"/>
                    <a:pt x="9412" y="14633"/>
                  </a:cubicBezTo>
                  <a:cubicBezTo>
                    <a:pt x="8734" y="13396"/>
                    <a:pt x="8793" y="11924"/>
                    <a:pt x="8793" y="11904"/>
                  </a:cubicBezTo>
                  <a:cubicBezTo>
                    <a:pt x="8833" y="11904"/>
                    <a:pt x="8882" y="11895"/>
                    <a:pt x="8921" y="11895"/>
                  </a:cubicBezTo>
                  <a:cubicBezTo>
                    <a:pt x="9618" y="12866"/>
                    <a:pt x="9510" y="13965"/>
                    <a:pt x="9510" y="13985"/>
                  </a:cubicBezTo>
                  <a:cubicBezTo>
                    <a:pt x="10305" y="14505"/>
                    <a:pt x="11050" y="12081"/>
                    <a:pt x="11050" y="12042"/>
                  </a:cubicBezTo>
                  <a:cubicBezTo>
                    <a:pt x="11041" y="12002"/>
                    <a:pt x="11021" y="11973"/>
                    <a:pt x="11001" y="11944"/>
                  </a:cubicBezTo>
                  <a:cubicBezTo>
                    <a:pt x="10707" y="12071"/>
                    <a:pt x="10707" y="12071"/>
                    <a:pt x="10599" y="12091"/>
                  </a:cubicBezTo>
                  <a:cubicBezTo>
                    <a:pt x="10589" y="12071"/>
                    <a:pt x="9647" y="9775"/>
                    <a:pt x="9991" y="9490"/>
                  </a:cubicBezTo>
                  <a:cubicBezTo>
                    <a:pt x="10050" y="9520"/>
                    <a:pt x="10118" y="9549"/>
                    <a:pt x="10187" y="9569"/>
                  </a:cubicBezTo>
                  <a:cubicBezTo>
                    <a:pt x="10629" y="8931"/>
                    <a:pt x="9323" y="8106"/>
                    <a:pt x="10108" y="7704"/>
                  </a:cubicBez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423" y="11394"/>
                    <a:pt x="11423" y="11394"/>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3804135" y="1971256"/>
              <a:ext cx="648093" cy="1265430"/>
            </a:xfrm>
            <a:custGeom>
              <a:avLst/>
              <a:gdLst/>
              <a:ahLst/>
              <a:cxnLst/>
              <a:rect l="l" t="t" r="r" b="b"/>
              <a:pathLst>
                <a:path w="11188" h="21846" extrusionOk="0">
                  <a:moveTo>
                    <a:pt x="10255" y="17890"/>
                  </a:moveTo>
                  <a:cubicBezTo>
                    <a:pt x="10246" y="17930"/>
                    <a:pt x="10216" y="17969"/>
                    <a:pt x="10206" y="18008"/>
                  </a:cubicBezTo>
                  <a:cubicBezTo>
                    <a:pt x="10098" y="18204"/>
                    <a:pt x="9824" y="18204"/>
                    <a:pt x="9716" y="18410"/>
                  </a:cubicBezTo>
                  <a:cubicBezTo>
                    <a:pt x="9568" y="18666"/>
                    <a:pt x="9657" y="18970"/>
                    <a:pt x="9519" y="19235"/>
                  </a:cubicBezTo>
                  <a:cubicBezTo>
                    <a:pt x="9500" y="19264"/>
                    <a:pt x="9470" y="19333"/>
                    <a:pt x="9451" y="19362"/>
                  </a:cubicBezTo>
                  <a:cubicBezTo>
                    <a:pt x="9402" y="19431"/>
                    <a:pt x="9304" y="19490"/>
                    <a:pt x="9078" y="19460"/>
                  </a:cubicBezTo>
                  <a:cubicBezTo>
                    <a:pt x="8882" y="19451"/>
                    <a:pt x="8518" y="19411"/>
                    <a:pt x="8283" y="20373"/>
                  </a:cubicBezTo>
                  <a:cubicBezTo>
                    <a:pt x="8204" y="20373"/>
                    <a:pt x="8106" y="20363"/>
                    <a:pt x="8038" y="20344"/>
                  </a:cubicBezTo>
                  <a:cubicBezTo>
                    <a:pt x="8057" y="20412"/>
                    <a:pt x="8096" y="20491"/>
                    <a:pt x="8136" y="20560"/>
                  </a:cubicBezTo>
                  <a:cubicBezTo>
                    <a:pt x="8106" y="20579"/>
                    <a:pt x="8077" y="20609"/>
                    <a:pt x="8047" y="20628"/>
                  </a:cubicBezTo>
                  <a:cubicBezTo>
                    <a:pt x="7969" y="20618"/>
                    <a:pt x="7890" y="20618"/>
                    <a:pt x="7812" y="20609"/>
                  </a:cubicBezTo>
                  <a:cubicBezTo>
                    <a:pt x="7831" y="20638"/>
                    <a:pt x="7851" y="20677"/>
                    <a:pt x="7861" y="20717"/>
                  </a:cubicBezTo>
                  <a:cubicBezTo>
                    <a:pt x="7831" y="20717"/>
                    <a:pt x="7792" y="20726"/>
                    <a:pt x="7753" y="20726"/>
                  </a:cubicBezTo>
                  <a:cubicBezTo>
                    <a:pt x="8047" y="21345"/>
                    <a:pt x="8636" y="21610"/>
                    <a:pt x="9176" y="21845"/>
                  </a:cubicBezTo>
                  <a:cubicBezTo>
                    <a:pt x="7616" y="21256"/>
                    <a:pt x="6909" y="20324"/>
                    <a:pt x="6723" y="20049"/>
                  </a:cubicBezTo>
                  <a:cubicBezTo>
                    <a:pt x="6144" y="19196"/>
                    <a:pt x="6085" y="18077"/>
                    <a:pt x="5349" y="17301"/>
                  </a:cubicBezTo>
                  <a:cubicBezTo>
                    <a:pt x="4524" y="16448"/>
                    <a:pt x="4171" y="14878"/>
                    <a:pt x="4279" y="14603"/>
                  </a:cubicBezTo>
                  <a:cubicBezTo>
                    <a:pt x="4308" y="14632"/>
                    <a:pt x="4357" y="14652"/>
                    <a:pt x="4377" y="14681"/>
                  </a:cubicBezTo>
                  <a:cubicBezTo>
                    <a:pt x="4436" y="14475"/>
                    <a:pt x="4436" y="14475"/>
                    <a:pt x="4554" y="14377"/>
                  </a:cubicBezTo>
                  <a:cubicBezTo>
                    <a:pt x="4603" y="13847"/>
                    <a:pt x="4426" y="13543"/>
                    <a:pt x="4230" y="13553"/>
                  </a:cubicBezTo>
                  <a:cubicBezTo>
                    <a:pt x="0" y="7684"/>
                    <a:pt x="4524" y="3199"/>
                    <a:pt x="6664" y="1541"/>
                  </a:cubicBezTo>
                  <a:lnTo>
                    <a:pt x="6664" y="1541"/>
                  </a:lnTo>
                  <a:lnTo>
                    <a:pt x="6664" y="1541"/>
                  </a:lnTo>
                  <a:lnTo>
                    <a:pt x="6664" y="1541"/>
                  </a:lnTo>
                  <a:lnTo>
                    <a:pt x="6664" y="1541"/>
                  </a:lnTo>
                  <a:lnTo>
                    <a:pt x="6664" y="1541"/>
                  </a:lnTo>
                  <a:lnTo>
                    <a:pt x="6664" y="1541"/>
                  </a:lnTo>
                  <a:lnTo>
                    <a:pt x="6664" y="1541"/>
                  </a:lnTo>
                  <a:lnTo>
                    <a:pt x="6664" y="1541"/>
                  </a:lnTo>
                  <a:lnTo>
                    <a:pt x="6742" y="1482"/>
                  </a:lnTo>
                  <a:lnTo>
                    <a:pt x="7105" y="1237"/>
                  </a:lnTo>
                  <a:cubicBezTo>
                    <a:pt x="7969" y="707"/>
                    <a:pt x="8087" y="638"/>
                    <a:pt x="8842" y="275"/>
                  </a:cubicBezTo>
                  <a:cubicBezTo>
                    <a:pt x="9048" y="196"/>
                    <a:pt x="9343" y="69"/>
                    <a:pt x="9559" y="0"/>
                  </a:cubicBezTo>
                  <a:lnTo>
                    <a:pt x="9441" y="30"/>
                  </a:lnTo>
                  <a:lnTo>
                    <a:pt x="9559" y="0"/>
                  </a:lnTo>
                  <a:cubicBezTo>
                    <a:pt x="8832" y="304"/>
                    <a:pt x="8832" y="304"/>
                    <a:pt x="8263" y="707"/>
                  </a:cubicBezTo>
                  <a:cubicBezTo>
                    <a:pt x="8293" y="736"/>
                    <a:pt x="8332" y="756"/>
                    <a:pt x="8361" y="766"/>
                  </a:cubicBezTo>
                  <a:cubicBezTo>
                    <a:pt x="8440" y="756"/>
                    <a:pt x="8528" y="736"/>
                    <a:pt x="8597" y="716"/>
                  </a:cubicBezTo>
                  <a:cubicBezTo>
                    <a:pt x="8538" y="766"/>
                    <a:pt x="8450" y="815"/>
                    <a:pt x="8391" y="854"/>
                  </a:cubicBezTo>
                  <a:cubicBezTo>
                    <a:pt x="8430" y="844"/>
                    <a:pt x="8479" y="834"/>
                    <a:pt x="8509" y="815"/>
                  </a:cubicBezTo>
                  <a:cubicBezTo>
                    <a:pt x="8312" y="981"/>
                    <a:pt x="8361" y="1345"/>
                    <a:pt x="8018" y="1384"/>
                  </a:cubicBezTo>
                  <a:cubicBezTo>
                    <a:pt x="8008" y="1403"/>
                    <a:pt x="7989" y="1443"/>
                    <a:pt x="7959" y="1482"/>
                  </a:cubicBezTo>
                  <a:lnTo>
                    <a:pt x="8047" y="1570"/>
                  </a:lnTo>
                  <a:cubicBezTo>
                    <a:pt x="8047" y="1600"/>
                    <a:pt x="8038" y="1649"/>
                    <a:pt x="8038" y="1688"/>
                  </a:cubicBezTo>
                  <a:cubicBezTo>
                    <a:pt x="8263" y="1580"/>
                    <a:pt x="8263" y="1580"/>
                    <a:pt x="8352" y="1570"/>
                  </a:cubicBezTo>
                  <a:cubicBezTo>
                    <a:pt x="8312" y="1717"/>
                    <a:pt x="8303" y="1747"/>
                    <a:pt x="8204" y="1874"/>
                  </a:cubicBezTo>
                  <a:cubicBezTo>
                    <a:pt x="8283" y="1874"/>
                    <a:pt x="8361" y="1914"/>
                    <a:pt x="8430" y="1933"/>
                  </a:cubicBezTo>
                  <a:cubicBezTo>
                    <a:pt x="8626" y="1884"/>
                    <a:pt x="8734" y="1678"/>
                    <a:pt x="8950" y="1678"/>
                  </a:cubicBezTo>
                  <a:cubicBezTo>
                    <a:pt x="8931" y="1825"/>
                    <a:pt x="8931" y="1825"/>
                    <a:pt x="8774" y="1973"/>
                  </a:cubicBezTo>
                  <a:lnTo>
                    <a:pt x="8774" y="1973"/>
                  </a:lnTo>
                  <a:lnTo>
                    <a:pt x="8774" y="1973"/>
                  </a:lnTo>
                  <a:lnTo>
                    <a:pt x="8774" y="1973"/>
                  </a:lnTo>
                  <a:lnTo>
                    <a:pt x="8774" y="1973"/>
                  </a:lnTo>
                  <a:lnTo>
                    <a:pt x="8774" y="1973"/>
                  </a:lnTo>
                  <a:lnTo>
                    <a:pt x="8774" y="1973"/>
                  </a:lnTo>
                  <a:lnTo>
                    <a:pt x="8774" y="1973"/>
                  </a:lnTo>
                  <a:lnTo>
                    <a:pt x="8774" y="1973"/>
                  </a:lnTo>
                  <a:cubicBezTo>
                    <a:pt x="9323" y="1796"/>
                    <a:pt x="9480" y="893"/>
                    <a:pt x="10246" y="1129"/>
                  </a:cubicBezTo>
                  <a:lnTo>
                    <a:pt x="10246" y="1129"/>
                  </a:lnTo>
                  <a:lnTo>
                    <a:pt x="10246" y="1129"/>
                  </a:lnTo>
                  <a:lnTo>
                    <a:pt x="10246" y="1129"/>
                  </a:lnTo>
                  <a:lnTo>
                    <a:pt x="10246" y="1129"/>
                  </a:lnTo>
                  <a:lnTo>
                    <a:pt x="10246" y="1129"/>
                  </a:lnTo>
                  <a:lnTo>
                    <a:pt x="10246" y="1129"/>
                  </a:lnTo>
                  <a:lnTo>
                    <a:pt x="10246" y="1129"/>
                  </a:lnTo>
                  <a:lnTo>
                    <a:pt x="10246" y="1129"/>
                  </a:lnTo>
                  <a:cubicBezTo>
                    <a:pt x="10265" y="1148"/>
                    <a:pt x="10295" y="1188"/>
                    <a:pt x="10314" y="1207"/>
                  </a:cubicBezTo>
                  <a:cubicBezTo>
                    <a:pt x="9981" y="1541"/>
                    <a:pt x="9461" y="1590"/>
                    <a:pt x="9147" y="1982"/>
                  </a:cubicBezTo>
                  <a:cubicBezTo>
                    <a:pt x="9166" y="2012"/>
                    <a:pt x="9186" y="2061"/>
                    <a:pt x="9215" y="2081"/>
                  </a:cubicBezTo>
                  <a:cubicBezTo>
                    <a:pt x="9127" y="2218"/>
                    <a:pt x="8950" y="2277"/>
                    <a:pt x="8882" y="2424"/>
                  </a:cubicBezTo>
                  <a:cubicBezTo>
                    <a:pt x="9431" y="2169"/>
                    <a:pt x="9431" y="2169"/>
                    <a:pt x="9559" y="1982"/>
                  </a:cubicBezTo>
                  <a:cubicBezTo>
                    <a:pt x="9539" y="1943"/>
                    <a:pt x="9529" y="1914"/>
                    <a:pt x="9510" y="1874"/>
                  </a:cubicBezTo>
                  <a:cubicBezTo>
                    <a:pt x="9775" y="1531"/>
                    <a:pt x="10167" y="1394"/>
                    <a:pt x="10452" y="1374"/>
                  </a:cubicBezTo>
                  <a:cubicBezTo>
                    <a:pt x="10462" y="1403"/>
                    <a:pt x="10462" y="1443"/>
                    <a:pt x="10471" y="1482"/>
                  </a:cubicBezTo>
                  <a:lnTo>
                    <a:pt x="10393" y="1570"/>
                  </a:lnTo>
                  <a:cubicBezTo>
                    <a:pt x="10462" y="1551"/>
                    <a:pt x="10550" y="1531"/>
                    <a:pt x="10619" y="1502"/>
                  </a:cubicBezTo>
                  <a:cubicBezTo>
                    <a:pt x="10609" y="1570"/>
                    <a:pt x="10609" y="1570"/>
                    <a:pt x="10422" y="1816"/>
                  </a:cubicBezTo>
                  <a:cubicBezTo>
                    <a:pt x="10589" y="1894"/>
                    <a:pt x="10609" y="1894"/>
                    <a:pt x="10746" y="1924"/>
                  </a:cubicBezTo>
                  <a:cubicBezTo>
                    <a:pt x="10589" y="2208"/>
                    <a:pt x="10707" y="2571"/>
                    <a:pt x="10471" y="2826"/>
                  </a:cubicBezTo>
                  <a:cubicBezTo>
                    <a:pt x="11188" y="3121"/>
                    <a:pt x="10452" y="3582"/>
                    <a:pt x="10206" y="3729"/>
                  </a:cubicBezTo>
                  <a:cubicBezTo>
                    <a:pt x="10157" y="3690"/>
                    <a:pt x="10098" y="3602"/>
                    <a:pt x="10079" y="3543"/>
                  </a:cubicBezTo>
                  <a:cubicBezTo>
                    <a:pt x="9814" y="4053"/>
                    <a:pt x="9814" y="4053"/>
                    <a:pt x="9686" y="4171"/>
                  </a:cubicBezTo>
                  <a:cubicBezTo>
                    <a:pt x="9618" y="4033"/>
                    <a:pt x="9608" y="3876"/>
                    <a:pt x="9510" y="3749"/>
                  </a:cubicBezTo>
                  <a:cubicBezTo>
                    <a:pt x="9490" y="3778"/>
                    <a:pt x="9480" y="3827"/>
                    <a:pt x="9470" y="3847"/>
                  </a:cubicBezTo>
                  <a:cubicBezTo>
                    <a:pt x="9627" y="4151"/>
                    <a:pt x="9667" y="4249"/>
                    <a:pt x="9421" y="4298"/>
                  </a:cubicBezTo>
                  <a:cubicBezTo>
                    <a:pt x="8793" y="3543"/>
                    <a:pt x="10216" y="3072"/>
                    <a:pt x="9981" y="2287"/>
                  </a:cubicBezTo>
                  <a:cubicBezTo>
                    <a:pt x="9441" y="2090"/>
                    <a:pt x="9274" y="2718"/>
                    <a:pt x="8842" y="2797"/>
                  </a:cubicBezTo>
                  <a:cubicBezTo>
                    <a:pt x="8842" y="2758"/>
                    <a:pt x="8842" y="2718"/>
                    <a:pt x="8832" y="2679"/>
                  </a:cubicBezTo>
                  <a:cubicBezTo>
                    <a:pt x="8646" y="2679"/>
                    <a:pt x="5898" y="3386"/>
                    <a:pt x="6889" y="4720"/>
                  </a:cubicBezTo>
                  <a:cubicBezTo>
                    <a:pt x="7125" y="5034"/>
                    <a:pt x="6772" y="5319"/>
                    <a:pt x="6840" y="5623"/>
                  </a:cubicBezTo>
                  <a:cubicBezTo>
                    <a:pt x="6880" y="5613"/>
                    <a:pt x="6929" y="5613"/>
                    <a:pt x="6968" y="5594"/>
                  </a:cubicBezTo>
                  <a:lnTo>
                    <a:pt x="7890" y="4534"/>
                  </a:lnTo>
                  <a:cubicBezTo>
                    <a:pt x="7890" y="4465"/>
                    <a:pt x="7890" y="4289"/>
                    <a:pt x="7998" y="4220"/>
                  </a:cubicBezTo>
                  <a:cubicBezTo>
                    <a:pt x="8685" y="3710"/>
                    <a:pt x="8999" y="3494"/>
                    <a:pt x="8832" y="4769"/>
                  </a:cubicBezTo>
                  <a:cubicBezTo>
                    <a:pt x="8852" y="4779"/>
                    <a:pt x="8901" y="4809"/>
                    <a:pt x="8931" y="4828"/>
                  </a:cubicBezTo>
                  <a:cubicBezTo>
                    <a:pt x="9039" y="4789"/>
                    <a:pt x="9147" y="4730"/>
                    <a:pt x="9264" y="4711"/>
                  </a:cubicBezTo>
                  <a:cubicBezTo>
                    <a:pt x="10157" y="6840"/>
                    <a:pt x="8940" y="6693"/>
                    <a:pt x="8489" y="6634"/>
                  </a:cubicBezTo>
                  <a:cubicBezTo>
                    <a:pt x="8293" y="6251"/>
                    <a:pt x="7724" y="6487"/>
                    <a:pt x="7527" y="6752"/>
                  </a:cubicBezTo>
                  <a:cubicBezTo>
                    <a:pt x="8136" y="6752"/>
                    <a:pt x="8528" y="6752"/>
                    <a:pt x="7920" y="7331"/>
                  </a:cubicBezTo>
                  <a:cubicBezTo>
                    <a:pt x="7370" y="7861"/>
                    <a:pt x="6516" y="7684"/>
                    <a:pt x="5957" y="8204"/>
                  </a:cubicBezTo>
                  <a:cubicBezTo>
                    <a:pt x="4868" y="9245"/>
                    <a:pt x="4858" y="9323"/>
                    <a:pt x="4809" y="9981"/>
                  </a:cubicBezTo>
                  <a:cubicBezTo>
                    <a:pt x="4779" y="10304"/>
                    <a:pt x="4760" y="10314"/>
                    <a:pt x="4672" y="10422"/>
                  </a:cubicBezTo>
                  <a:cubicBezTo>
                    <a:pt x="4034" y="10079"/>
                    <a:pt x="4554" y="8656"/>
                    <a:pt x="3671" y="8813"/>
                  </a:cubicBezTo>
                  <a:cubicBezTo>
                    <a:pt x="3494" y="8852"/>
                    <a:pt x="2768" y="9941"/>
                    <a:pt x="3033" y="10717"/>
                  </a:cubicBezTo>
                  <a:cubicBezTo>
                    <a:pt x="3052" y="10795"/>
                    <a:pt x="3131" y="10893"/>
                    <a:pt x="3190" y="10952"/>
                  </a:cubicBezTo>
                  <a:cubicBezTo>
                    <a:pt x="3985" y="10677"/>
                    <a:pt x="3985" y="10677"/>
                    <a:pt x="3749" y="11148"/>
                  </a:cubicBezTo>
                  <a:cubicBezTo>
                    <a:pt x="3553" y="11511"/>
                    <a:pt x="3553" y="11511"/>
                    <a:pt x="3533" y="11649"/>
                  </a:cubicBezTo>
                  <a:cubicBezTo>
                    <a:pt x="4034" y="11953"/>
                    <a:pt x="4034" y="11953"/>
                    <a:pt x="3935" y="12630"/>
                  </a:cubicBezTo>
                  <a:cubicBezTo>
                    <a:pt x="3896" y="12876"/>
                    <a:pt x="3896" y="12876"/>
                    <a:pt x="4622" y="13553"/>
                  </a:cubicBezTo>
                  <a:cubicBezTo>
                    <a:pt x="4662" y="13553"/>
                    <a:pt x="4701" y="13543"/>
                    <a:pt x="4730" y="13543"/>
                  </a:cubicBezTo>
                  <a:cubicBezTo>
                    <a:pt x="4730" y="13307"/>
                    <a:pt x="4730" y="13307"/>
                    <a:pt x="4829" y="13209"/>
                  </a:cubicBezTo>
                  <a:cubicBezTo>
                    <a:pt x="5496" y="13366"/>
                    <a:pt x="8361" y="15604"/>
                    <a:pt x="8882" y="16762"/>
                  </a:cubicBezTo>
                  <a:cubicBezTo>
                    <a:pt x="9323" y="16909"/>
                    <a:pt x="9608" y="17390"/>
                    <a:pt x="10118" y="17390"/>
                  </a:cubicBezTo>
                  <a:cubicBezTo>
                    <a:pt x="10206" y="17517"/>
                    <a:pt x="10324" y="17684"/>
                    <a:pt x="10255" y="178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4446496" y="2000220"/>
              <a:ext cx="258704" cy="287713"/>
            </a:xfrm>
            <a:custGeom>
              <a:avLst/>
              <a:gdLst/>
              <a:ahLst/>
              <a:cxnLst/>
              <a:rect l="l" t="t" r="r" b="b"/>
              <a:pathLst>
                <a:path w="4466" h="4967" extrusionOk="0">
                  <a:moveTo>
                    <a:pt x="4427" y="638"/>
                  </a:moveTo>
                  <a:cubicBezTo>
                    <a:pt x="4397" y="688"/>
                    <a:pt x="4397" y="688"/>
                    <a:pt x="4260" y="756"/>
                  </a:cubicBezTo>
                  <a:cubicBezTo>
                    <a:pt x="4230" y="894"/>
                    <a:pt x="4230" y="894"/>
                    <a:pt x="4073" y="1041"/>
                  </a:cubicBezTo>
                  <a:lnTo>
                    <a:pt x="4103" y="1070"/>
                  </a:lnTo>
                  <a:cubicBezTo>
                    <a:pt x="4083" y="1178"/>
                    <a:pt x="3965" y="1227"/>
                    <a:pt x="3926" y="1325"/>
                  </a:cubicBezTo>
                  <a:cubicBezTo>
                    <a:pt x="4034" y="1316"/>
                    <a:pt x="4152" y="1394"/>
                    <a:pt x="4054" y="1855"/>
                  </a:cubicBezTo>
                  <a:cubicBezTo>
                    <a:pt x="4024" y="1777"/>
                    <a:pt x="4024" y="1689"/>
                    <a:pt x="3975" y="1630"/>
                  </a:cubicBezTo>
                  <a:cubicBezTo>
                    <a:pt x="3926" y="1630"/>
                    <a:pt x="3926" y="1630"/>
                    <a:pt x="3877" y="1689"/>
                  </a:cubicBezTo>
                  <a:cubicBezTo>
                    <a:pt x="4014" y="1904"/>
                    <a:pt x="4014" y="1904"/>
                    <a:pt x="3936" y="2022"/>
                  </a:cubicBezTo>
                  <a:cubicBezTo>
                    <a:pt x="3965" y="2120"/>
                    <a:pt x="3985" y="2199"/>
                    <a:pt x="3955" y="2228"/>
                  </a:cubicBezTo>
                  <a:cubicBezTo>
                    <a:pt x="3955" y="2228"/>
                    <a:pt x="3612" y="2434"/>
                    <a:pt x="3543" y="2415"/>
                  </a:cubicBezTo>
                  <a:cubicBezTo>
                    <a:pt x="3533" y="2405"/>
                    <a:pt x="3514" y="2405"/>
                    <a:pt x="3484" y="2405"/>
                  </a:cubicBezTo>
                  <a:cubicBezTo>
                    <a:pt x="3514" y="2444"/>
                    <a:pt x="3514" y="2444"/>
                    <a:pt x="3612" y="2513"/>
                  </a:cubicBezTo>
                  <a:cubicBezTo>
                    <a:pt x="3573" y="2552"/>
                    <a:pt x="3524" y="2582"/>
                    <a:pt x="3475" y="2621"/>
                  </a:cubicBezTo>
                  <a:cubicBezTo>
                    <a:pt x="3426" y="2670"/>
                    <a:pt x="3435" y="2758"/>
                    <a:pt x="3386" y="2807"/>
                  </a:cubicBezTo>
                  <a:cubicBezTo>
                    <a:pt x="3337" y="2856"/>
                    <a:pt x="3249" y="2827"/>
                    <a:pt x="3219" y="2896"/>
                  </a:cubicBezTo>
                  <a:cubicBezTo>
                    <a:pt x="3200" y="2905"/>
                    <a:pt x="3170" y="3004"/>
                    <a:pt x="3318" y="3004"/>
                  </a:cubicBezTo>
                  <a:cubicBezTo>
                    <a:pt x="3533" y="3013"/>
                    <a:pt x="3592" y="3072"/>
                    <a:pt x="3475" y="3190"/>
                  </a:cubicBezTo>
                  <a:cubicBezTo>
                    <a:pt x="3435" y="3229"/>
                    <a:pt x="3337" y="3308"/>
                    <a:pt x="3229" y="3347"/>
                  </a:cubicBezTo>
                  <a:cubicBezTo>
                    <a:pt x="2984" y="3445"/>
                    <a:pt x="2709" y="3357"/>
                    <a:pt x="2454" y="3435"/>
                  </a:cubicBezTo>
                  <a:cubicBezTo>
                    <a:pt x="2248" y="3494"/>
                    <a:pt x="2140" y="3720"/>
                    <a:pt x="1924" y="3779"/>
                  </a:cubicBezTo>
                  <a:cubicBezTo>
                    <a:pt x="1747" y="3828"/>
                    <a:pt x="1610" y="3798"/>
                    <a:pt x="1473" y="3789"/>
                  </a:cubicBezTo>
                  <a:cubicBezTo>
                    <a:pt x="1404" y="3965"/>
                    <a:pt x="1375" y="4024"/>
                    <a:pt x="1325" y="4083"/>
                  </a:cubicBezTo>
                  <a:lnTo>
                    <a:pt x="580" y="4898"/>
                  </a:lnTo>
                  <a:cubicBezTo>
                    <a:pt x="491" y="4966"/>
                    <a:pt x="344" y="4927"/>
                    <a:pt x="305" y="4829"/>
                  </a:cubicBezTo>
                  <a:cubicBezTo>
                    <a:pt x="295" y="4790"/>
                    <a:pt x="305" y="4760"/>
                    <a:pt x="334" y="4613"/>
                  </a:cubicBezTo>
                  <a:cubicBezTo>
                    <a:pt x="207" y="4662"/>
                    <a:pt x="59" y="4721"/>
                    <a:pt x="30" y="4358"/>
                  </a:cubicBezTo>
                  <a:cubicBezTo>
                    <a:pt x="1" y="4122"/>
                    <a:pt x="148" y="3298"/>
                    <a:pt x="187" y="3210"/>
                  </a:cubicBezTo>
                  <a:cubicBezTo>
                    <a:pt x="383" y="2768"/>
                    <a:pt x="589" y="2817"/>
                    <a:pt x="688" y="2827"/>
                  </a:cubicBezTo>
                  <a:cubicBezTo>
                    <a:pt x="697" y="2817"/>
                    <a:pt x="1532" y="1188"/>
                    <a:pt x="1237" y="1090"/>
                  </a:cubicBezTo>
                  <a:cubicBezTo>
                    <a:pt x="1237" y="1090"/>
                    <a:pt x="766" y="903"/>
                    <a:pt x="1110" y="737"/>
                  </a:cubicBezTo>
                  <a:cubicBezTo>
                    <a:pt x="1159" y="560"/>
                    <a:pt x="1159" y="560"/>
                    <a:pt x="1237" y="511"/>
                  </a:cubicBezTo>
                  <a:cubicBezTo>
                    <a:pt x="1424" y="442"/>
                    <a:pt x="1630" y="511"/>
                    <a:pt x="1816" y="442"/>
                  </a:cubicBezTo>
                  <a:cubicBezTo>
                    <a:pt x="1993" y="373"/>
                    <a:pt x="2140" y="266"/>
                    <a:pt x="2317" y="216"/>
                  </a:cubicBezTo>
                  <a:cubicBezTo>
                    <a:pt x="2317" y="216"/>
                    <a:pt x="2876" y="109"/>
                    <a:pt x="2905" y="118"/>
                  </a:cubicBezTo>
                  <a:cubicBezTo>
                    <a:pt x="2905" y="128"/>
                    <a:pt x="2896" y="158"/>
                    <a:pt x="2886" y="167"/>
                  </a:cubicBezTo>
                  <a:cubicBezTo>
                    <a:pt x="2945" y="148"/>
                    <a:pt x="2945" y="148"/>
                    <a:pt x="2974" y="128"/>
                  </a:cubicBezTo>
                  <a:lnTo>
                    <a:pt x="2974" y="158"/>
                  </a:lnTo>
                  <a:lnTo>
                    <a:pt x="2994" y="177"/>
                  </a:lnTo>
                  <a:cubicBezTo>
                    <a:pt x="2994" y="177"/>
                    <a:pt x="3004" y="177"/>
                    <a:pt x="3004" y="167"/>
                  </a:cubicBezTo>
                  <a:cubicBezTo>
                    <a:pt x="3004" y="167"/>
                    <a:pt x="3023" y="167"/>
                    <a:pt x="3023" y="158"/>
                  </a:cubicBezTo>
                  <a:cubicBezTo>
                    <a:pt x="3023" y="158"/>
                    <a:pt x="3033" y="158"/>
                    <a:pt x="3033" y="148"/>
                  </a:cubicBezTo>
                  <a:cubicBezTo>
                    <a:pt x="3033" y="148"/>
                    <a:pt x="3043" y="148"/>
                    <a:pt x="3043" y="128"/>
                  </a:cubicBezTo>
                  <a:cubicBezTo>
                    <a:pt x="3043" y="128"/>
                    <a:pt x="3053" y="128"/>
                    <a:pt x="3053" y="118"/>
                  </a:cubicBezTo>
                  <a:cubicBezTo>
                    <a:pt x="3053" y="109"/>
                    <a:pt x="3072" y="118"/>
                    <a:pt x="3072" y="109"/>
                  </a:cubicBezTo>
                  <a:cubicBezTo>
                    <a:pt x="3072" y="109"/>
                    <a:pt x="3082" y="109"/>
                    <a:pt x="3082" y="99"/>
                  </a:cubicBezTo>
                  <a:cubicBezTo>
                    <a:pt x="3082" y="99"/>
                    <a:pt x="3092" y="99"/>
                    <a:pt x="3092" y="79"/>
                  </a:cubicBezTo>
                  <a:cubicBezTo>
                    <a:pt x="3102" y="79"/>
                    <a:pt x="3131" y="99"/>
                    <a:pt x="3141" y="99"/>
                  </a:cubicBezTo>
                  <a:cubicBezTo>
                    <a:pt x="3141" y="158"/>
                    <a:pt x="3141" y="158"/>
                    <a:pt x="3151" y="177"/>
                  </a:cubicBezTo>
                  <a:lnTo>
                    <a:pt x="3180" y="177"/>
                  </a:lnTo>
                  <a:cubicBezTo>
                    <a:pt x="3229" y="50"/>
                    <a:pt x="3337" y="30"/>
                    <a:pt x="3435" y="20"/>
                  </a:cubicBezTo>
                  <a:cubicBezTo>
                    <a:pt x="3563" y="148"/>
                    <a:pt x="3681" y="1"/>
                    <a:pt x="3808" y="20"/>
                  </a:cubicBezTo>
                  <a:cubicBezTo>
                    <a:pt x="3828" y="30"/>
                    <a:pt x="3828" y="30"/>
                    <a:pt x="4054" y="256"/>
                  </a:cubicBezTo>
                  <a:cubicBezTo>
                    <a:pt x="4014" y="373"/>
                    <a:pt x="3985" y="364"/>
                    <a:pt x="3838" y="344"/>
                  </a:cubicBezTo>
                  <a:cubicBezTo>
                    <a:pt x="3857" y="364"/>
                    <a:pt x="3857" y="364"/>
                    <a:pt x="3936" y="413"/>
                  </a:cubicBezTo>
                  <a:lnTo>
                    <a:pt x="3887" y="462"/>
                  </a:lnTo>
                  <a:cubicBezTo>
                    <a:pt x="3906" y="462"/>
                    <a:pt x="3906" y="462"/>
                    <a:pt x="4014" y="403"/>
                  </a:cubicBezTo>
                  <a:cubicBezTo>
                    <a:pt x="4063" y="452"/>
                    <a:pt x="4024" y="540"/>
                    <a:pt x="4005" y="560"/>
                  </a:cubicBezTo>
                  <a:cubicBezTo>
                    <a:pt x="4005" y="570"/>
                    <a:pt x="4014" y="570"/>
                    <a:pt x="4014" y="589"/>
                  </a:cubicBezTo>
                  <a:cubicBezTo>
                    <a:pt x="4132" y="491"/>
                    <a:pt x="4132" y="491"/>
                    <a:pt x="4171" y="521"/>
                  </a:cubicBezTo>
                  <a:lnTo>
                    <a:pt x="4201" y="521"/>
                  </a:lnTo>
                  <a:cubicBezTo>
                    <a:pt x="4309" y="403"/>
                    <a:pt x="4417" y="511"/>
                    <a:pt x="4466" y="560"/>
                  </a:cubicBezTo>
                  <a:cubicBezTo>
                    <a:pt x="4446" y="629"/>
                    <a:pt x="4427" y="638"/>
                    <a:pt x="4427" y="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4410118" y="1984290"/>
              <a:ext cx="195621" cy="71132"/>
            </a:xfrm>
            <a:custGeom>
              <a:avLst/>
              <a:gdLst/>
              <a:ahLst/>
              <a:cxnLst/>
              <a:rect l="l" t="t" r="r" b="b"/>
              <a:pathLst>
                <a:path w="3377" h="1228" extrusionOk="0">
                  <a:moveTo>
                    <a:pt x="1217" y="619"/>
                  </a:moveTo>
                  <a:cubicBezTo>
                    <a:pt x="1168" y="639"/>
                    <a:pt x="1119" y="658"/>
                    <a:pt x="1070" y="678"/>
                  </a:cubicBezTo>
                  <a:cubicBezTo>
                    <a:pt x="1129" y="609"/>
                    <a:pt x="1178" y="570"/>
                    <a:pt x="1178" y="570"/>
                  </a:cubicBezTo>
                  <a:lnTo>
                    <a:pt x="1208" y="560"/>
                  </a:lnTo>
                  <a:cubicBezTo>
                    <a:pt x="1208" y="560"/>
                    <a:pt x="1266" y="570"/>
                    <a:pt x="1266" y="580"/>
                  </a:cubicBezTo>
                  <a:cubicBezTo>
                    <a:pt x="1276" y="580"/>
                    <a:pt x="1257" y="590"/>
                    <a:pt x="1217" y="619"/>
                  </a:cubicBezTo>
                  <a:close/>
                  <a:moveTo>
                    <a:pt x="3298" y="334"/>
                  </a:moveTo>
                  <a:cubicBezTo>
                    <a:pt x="3327" y="325"/>
                    <a:pt x="3327" y="325"/>
                    <a:pt x="3347" y="295"/>
                  </a:cubicBezTo>
                  <a:lnTo>
                    <a:pt x="3367" y="285"/>
                  </a:lnTo>
                  <a:lnTo>
                    <a:pt x="3367" y="285"/>
                  </a:lnTo>
                  <a:lnTo>
                    <a:pt x="3367" y="285"/>
                  </a:lnTo>
                  <a:lnTo>
                    <a:pt x="3367" y="285"/>
                  </a:lnTo>
                  <a:lnTo>
                    <a:pt x="3367" y="285"/>
                  </a:lnTo>
                  <a:lnTo>
                    <a:pt x="3367" y="285"/>
                  </a:lnTo>
                  <a:lnTo>
                    <a:pt x="3367" y="285"/>
                  </a:lnTo>
                  <a:lnTo>
                    <a:pt x="3367" y="285"/>
                  </a:lnTo>
                  <a:lnTo>
                    <a:pt x="3347" y="276"/>
                  </a:lnTo>
                  <a:cubicBezTo>
                    <a:pt x="3347" y="266"/>
                    <a:pt x="3367" y="236"/>
                    <a:pt x="3376" y="227"/>
                  </a:cubicBezTo>
                  <a:cubicBezTo>
                    <a:pt x="3318" y="217"/>
                    <a:pt x="3318" y="128"/>
                    <a:pt x="3268" y="119"/>
                  </a:cubicBezTo>
                  <a:cubicBezTo>
                    <a:pt x="3229" y="99"/>
                    <a:pt x="3190" y="119"/>
                    <a:pt x="3161" y="99"/>
                  </a:cubicBezTo>
                  <a:cubicBezTo>
                    <a:pt x="3161" y="99"/>
                    <a:pt x="3161" y="89"/>
                    <a:pt x="3141" y="89"/>
                  </a:cubicBezTo>
                  <a:lnTo>
                    <a:pt x="3072" y="89"/>
                  </a:lnTo>
                  <a:lnTo>
                    <a:pt x="3072" y="79"/>
                  </a:lnTo>
                  <a:lnTo>
                    <a:pt x="3082" y="69"/>
                  </a:lnTo>
                  <a:cubicBezTo>
                    <a:pt x="3053" y="69"/>
                    <a:pt x="3053" y="69"/>
                    <a:pt x="2591" y="99"/>
                  </a:cubicBezTo>
                  <a:cubicBezTo>
                    <a:pt x="2748" y="40"/>
                    <a:pt x="2748" y="40"/>
                    <a:pt x="2788" y="30"/>
                  </a:cubicBezTo>
                  <a:cubicBezTo>
                    <a:pt x="2788" y="30"/>
                    <a:pt x="2650" y="1"/>
                    <a:pt x="2395" y="50"/>
                  </a:cubicBezTo>
                  <a:cubicBezTo>
                    <a:pt x="2199" y="79"/>
                    <a:pt x="2179" y="89"/>
                    <a:pt x="2091" y="138"/>
                  </a:cubicBezTo>
                  <a:cubicBezTo>
                    <a:pt x="2012" y="177"/>
                    <a:pt x="1983" y="315"/>
                    <a:pt x="1855" y="285"/>
                  </a:cubicBezTo>
                  <a:cubicBezTo>
                    <a:pt x="1865" y="276"/>
                    <a:pt x="1865" y="276"/>
                    <a:pt x="1953" y="236"/>
                  </a:cubicBezTo>
                  <a:lnTo>
                    <a:pt x="1944" y="227"/>
                  </a:lnTo>
                  <a:cubicBezTo>
                    <a:pt x="1914" y="227"/>
                    <a:pt x="1914" y="227"/>
                    <a:pt x="1865" y="236"/>
                  </a:cubicBezTo>
                  <a:cubicBezTo>
                    <a:pt x="1953" y="168"/>
                    <a:pt x="2071" y="128"/>
                    <a:pt x="2150" y="50"/>
                  </a:cubicBezTo>
                  <a:cubicBezTo>
                    <a:pt x="2110" y="20"/>
                    <a:pt x="1679" y="99"/>
                    <a:pt x="1561" y="138"/>
                  </a:cubicBezTo>
                  <a:cubicBezTo>
                    <a:pt x="1561" y="138"/>
                    <a:pt x="1129" y="315"/>
                    <a:pt x="1090" y="442"/>
                  </a:cubicBezTo>
                  <a:cubicBezTo>
                    <a:pt x="1129" y="491"/>
                    <a:pt x="1129" y="491"/>
                    <a:pt x="1424" y="423"/>
                  </a:cubicBezTo>
                  <a:cubicBezTo>
                    <a:pt x="1365" y="472"/>
                    <a:pt x="1247" y="511"/>
                    <a:pt x="1159" y="531"/>
                  </a:cubicBezTo>
                  <a:cubicBezTo>
                    <a:pt x="1070" y="560"/>
                    <a:pt x="1011" y="639"/>
                    <a:pt x="913" y="639"/>
                  </a:cubicBezTo>
                  <a:cubicBezTo>
                    <a:pt x="687" y="658"/>
                    <a:pt x="687" y="658"/>
                    <a:pt x="580" y="472"/>
                  </a:cubicBezTo>
                  <a:cubicBezTo>
                    <a:pt x="550" y="472"/>
                    <a:pt x="334" y="472"/>
                    <a:pt x="354" y="658"/>
                  </a:cubicBezTo>
                  <a:cubicBezTo>
                    <a:pt x="344" y="668"/>
                    <a:pt x="324" y="688"/>
                    <a:pt x="315" y="688"/>
                  </a:cubicBezTo>
                  <a:lnTo>
                    <a:pt x="315" y="707"/>
                  </a:lnTo>
                  <a:cubicBezTo>
                    <a:pt x="334" y="717"/>
                    <a:pt x="334" y="717"/>
                    <a:pt x="354" y="717"/>
                  </a:cubicBezTo>
                  <a:cubicBezTo>
                    <a:pt x="246" y="776"/>
                    <a:pt x="89" y="756"/>
                    <a:pt x="30" y="884"/>
                  </a:cubicBezTo>
                  <a:cubicBezTo>
                    <a:pt x="1" y="933"/>
                    <a:pt x="128" y="1080"/>
                    <a:pt x="187" y="1100"/>
                  </a:cubicBezTo>
                  <a:cubicBezTo>
                    <a:pt x="334" y="1129"/>
                    <a:pt x="334" y="1129"/>
                    <a:pt x="344" y="1159"/>
                  </a:cubicBezTo>
                  <a:cubicBezTo>
                    <a:pt x="373" y="1208"/>
                    <a:pt x="383" y="1227"/>
                    <a:pt x="481" y="1218"/>
                  </a:cubicBezTo>
                  <a:cubicBezTo>
                    <a:pt x="746" y="1169"/>
                    <a:pt x="815" y="1002"/>
                    <a:pt x="825" y="1002"/>
                  </a:cubicBezTo>
                  <a:lnTo>
                    <a:pt x="717" y="923"/>
                  </a:lnTo>
                  <a:cubicBezTo>
                    <a:pt x="648" y="884"/>
                    <a:pt x="580" y="923"/>
                    <a:pt x="521" y="913"/>
                  </a:cubicBezTo>
                  <a:cubicBezTo>
                    <a:pt x="452" y="904"/>
                    <a:pt x="501" y="806"/>
                    <a:pt x="442" y="806"/>
                  </a:cubicBezTo>
                  <a:cubicBezTo>
                    <a:pt x="442" y="806"/>
                    <a:pt x="442" y="786"/>
                    <a:pt x="432" y="786"/>
                  </a:cubicBezTo>
                  <a:cubicBezTo>
                    <a:pt x="481" y="756"/>
                    <a:pt x="481" y="756"/>
                    <a:pt x="638" y="678"/>
                  </a:cubicBezTo>
                  <a:cubicBezTo>
                    <a:pt x="648" y="756"/>
                    <a:pt x="648" y="756"/>
                    <a:pt x="678" y="786"/>
                  </a:cubicBezTo>
                  <a:lnTo>
                    <a:pt x="776" y="786"/>
                  </a:lnTo>
                  <a:lnTo>
                    <a:pt x="776" y="825"/>
                  </a:lnTo>
                  <a:cubicBezTo>
                    <a:pt x="835" y="913"/>
                    <a:pt x="992" y="835"/>
                    <a:pt x="1021" y="972"/>
                  </a:cubicBezTo>
                  <a:cubicBezTo>
                    <a:pt x="1208" y="972"/>
                    <a:pt x="1217" y="933"/>
                    <a:pt x="1306" y="737"/>
                  </a:cubicBezTo>
                  <a:cubicBezTo>
                    <a:pt x="1374" y="727"/>
                    <a:pt x="1374" y="727"/>
                    <a:pt x="1404" y="737"/>
                  </a:cubicBezTo>
                  <a:lnTo>
                    <a:pt x="1365" y="806"/>
                  </a:lnTo>
                  <a:lnTo>
                    <a:pt x="1384" y="80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4277637" y="2011052"/>
              <a:ext cx="91062" cy="58041"/>
            </a:xfrm>
            <a:custGeom>
              <a:avLst/>
              <a:gdLst/>
              <a:ahLst/>
              <a:cxnLst/>
              <a:rect l="l" t="t" r="r" b="b"/>
              <a:pathLst>
                <a:path w="1572" h="1002" extrusionOk="0">
                  <a:moveTo>
                    <a:pt x="717" y="864"/>
                  </a:moveTo>
                  <a:cubicBezTo>
                    <a:pt x="619" y="913"/>
                    <a:pt x="619" y="913"/>
                    <a:pt x="511" y="883"/>
                  </a:cubicBezTo>
                  <a:cubicBezTo>
                    <a:pt x="452" y="913"/>
                    <a:pt x="413" y="981"/>
                    <a:pt x="354" y="991"/>
                  </a:cubicBezTo>
                  <a:cubicBezTo>
                    <a:pt x="354" y="991"/>
                    <a:pt x="266" y="1001"/>
                    <a:pt x="276" y="932"/>
                  </a:cubicBezTo>
                  <a:cubicBezTo>
                    <a:pt x="295" y="854"/>
                    <a:pt x="315" y="834"/>
                    <a:pt x="403" y="765"/>
                  </a:cubicBezTo>
                  <a:cubicBezTo>
                    <a:pt x="266" y="815"/>
                    <a:pt x="266" y="815"/>
                    <a:pt x="30" y="785"/>
                  </a:cubicBezTo>
                  <a:cubicBezTo>
                    <a:pt x="60" y="756"/>
                    <a:pt x="60" y="756"/>
                    <a:pt x="50" y="746"/>
                  </a:cubicBezTo>
                  <a:cubicBezTo>
                    <a:pt x="30" y="716"/>
                    <a:pt x="11" y="746"/>
                    <a:pt x="1" y="716"/>
                  </a:cubicBezTo>
                  <a:cubicBezTo>
                    <a:pt x="21" y="648"/>
                    <a:pt x="109" y="638"/>
                    <a:pt x="148" y="589"/>
                  </a:cubicBezTo>
                  <a:cubicBezTo>
                    <a:pt x="178" y="550"/>
                    <a:pt x="197" y="501"/>
                    <a:pt x="227" y="461"/>
                  </a:cubicBezTo>
                  <a:lnTo>
                    <a:pt x="246" y="451"/>
                  </a:lnTo>
                  <a:cubicBezTo>
                    <a:pt x="276" y="422"/>
                    <a:pt x="394" y="353"/>
                    <a:pt x="443" y="412"/>
                  </a:cubicBezTo>
                  <a:lnTo>
                    <a:pt x="423" y="471"/>
                  </a:lnTo>
                  <a:cubicBezTo>
                    <a:pt x="492" y="510"/>
                    <a:pt x="551" y="451"/>
                    <a:pt x="541" y="393"/>
                  </a:cubicBezTo>
                  <a:cubicBezTo>
                    <a:pt x="521" y="353"/>
                    <a:pt x="472" y="353"/>
                    <a:pt x="492" y="314"/>
                  </a:cubicBezTo>
                  <a:cubicBezTo>
                    <a:pt x="501" y="275"/>
                    <a:pt x="590" y="226"/>
                    <a:pt x="590" y="216"/>
                  </a:cubicBezTo>
                  <a:cubicBezTo>
                    <a:pt x="619" y="196"/>
                    <a:pt x="658" y="226"/>
                    <a:pt x="698" y="206"/>
                  </a:cubicBezTo>
                  <a:cubicBezTo>
                    <a:pt x="737" y="177"/>
                    <a:pt x="747" y="147"/>
                    <a:pt x="766" y="118"/>
                  </a:cubicBezTo>
                  <a:cubicBezTo>
                    <a:pt x="835" y="59"/>
                    <a:pt x="1149" y="0"/>
                    <a:pt x="1179" y="10"/>
                  </a:cubicBezTo>
                  <a:cubicBezTo>
                    <a:pt x="1228" y="20"/>
                    <a:pt x="1257" y="20"/>
                    <a:pt x="1306" y="20"/>
                  </a:cubicBezTo>
                  <a:lnTo>
                    <a:pt x="1306" y="29"/>
                  </a:lnTo>
                  <a:cubicBezTo>
                    <a:pt x="1296" y="49"/>
                    <a:pt x="1257" y="69"/>
                    <a:pt x="1149" y="108"/>
                  </a:cubicBezTo>
                  <a:cubicBezTo>
                    <a:pt x="1188" y="108"/>
                    <a:pt x="1208" y="98"/>
                    <a:pt x="1247" y="98"/>
                  </a:cubicBezTo>
                  <a:cubicBezTo>
                    <a:pt x="1198" y="128"/>
                    <a:pt x="1149" y="196"/>
                    <a:pt x="1090" y="226"/>
                  </a:cubicBezTo>
                  <a:cubicBezTo>
                    <a:pt x="1139" y="226"/>
                    <a:pt x="1139" y="226"/>
                    <a:pt x="1188" y="206"/>
                  </a:cubicBezTo>
                  <a:cubicBezTo>
                    <a:pt x="1237" y="177"/>
                    <a:pt x="1247" y="167"/>
                    <a:pt x="1277" y="177"/>
                  </a:cubicBezTo>
                  <a:cubicBezTo>
                    <a:pt x="1277" y="206"/>
                    <a:pt x="1208" y="255"/>
                    <a:pt x="1061" y="344"/>
                  </a:cubicBezTo>
                  <a:cubicBezTo>
                    <a:pt x="1483" y="147"/>
                    <a:pt x="1483" y="147"/>
                    <a:pt x="1542" y="196"/>
                  </a:cubicBezTo>
                  <a:cubicBezTo>
                    <a:pt x="1571" y="226"/>
                    <a:pt x="1532" y="265"/>
                    <a:pt x="1532" y="265"/>
                  </a:cubicBezTo>
                  <a:cubicBezTo>
                    <a:pt x="1453" y="324"/>
                    <a:pt x="1355" y="314"/>
                    <a:pt x="1287" y="363"/>
                  </a:cubicBezTo>
                  <a:cubicBezTo>
                    <a:pt x="1159" y="422"/>
                    <a:pt x="1051" y="510"/>
                    <a:pt x="933" y="569"/>
                  </a:cubicBezTo>
                  <a:cubicBezTo>
                    <a:pt x="806" y="648"/>
                    <a:pt x="806" y="648"/>
                    <a:pt x="815" y="697"/>
                  </a:cubicBezTo>
                  <a:cubicBezTo>
                    <a:pt x="884" y="795"/>
                    <a:pt x="786" y="844"/>
                    <a:pt x="717" y="8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4766547" y="2061043"/>
              <a:ext cx="72236" cy="50105"/>
            </a:xfrm>
            <a:custGeom>
              <a:avLst/>
              <a:gdLst/>
              <a:ahLst/>
              <a:cxnLst/>
              <a:rect l="l" t="t" r="r" b="b"/>
              <a:pathLst>
                <a:path w="1247" h="865" extrusionOk="0">
                  <a:moveTo>
                    <a:pt x="1188" y="521"/>
                  </a:moveTo>
                  <a:cubicBezTo>
                    <a:pt x="1247" y="707"/>
                    <a:pt x="1011" y="580"/>
                    <a:pt x="1011" y="570"/>
                  </a:cubicBezTo>
                  <a:cubicBezTo>
                    <a:pt x="1011" y="570"/>
                    <a:pt x="982" y="521"/>
                    <a:pt x="953" y="482"/>
                  </a:cubicBezTo>
                  <a:cubicBezTo>
                    <a:pt x="894" y="383"/>
                    <a:pt x="796" y="334"/>
                    <a:pt x="796" y="393"/>
                  </a:cubicBezTo>
                  <a:cubicBezTo>
                    <a:pt x="796" y="413"/>
                    <a:pt x="805" y="462"/>
                    <a:pt x="894" y="639"/>
                  </a:cubicBezTo>
                  <a:cubicBezTo>
                    <a:pt x="913" y="688"/>
                    <a:pt x="943" y="756"/>
                    <a:pt x="943" y="776"/>
                  </a:cubicBezTo>
                  <a:cubicBezTo>
                    <a:pt x="943" y="864"/>
                    <a:pt x="796" y="766"/>
                    <a:pt x="796" y="756"/>
                  </a:cubicBezTo>
                  <a:cubicBezTo>
                    <a:pt x="550" y="560"/>
                    <a:pt x="1" y="30"/>
                    <a:pt x="207" y="1"/>
                  </a:cubicBezTo>
                  <a:lnTo>
                    <a:pt x="217" y="1"/>
                  </a:lnTo>
                  <a:cubicBezTo>
                    <a:pt x="275" y="1"/>
                    <a:pt x="315" y="30"/>
                    <a:pt x="403" y="89"/>
                  </a:cubicBezTo>
                  <a:cubicBezTo>
                    <a:pt x="403" y="20"/>
                    <a:pt x="403" y="20"/>
                    <a:pt x="423" y="20"/>
                  </a:cubicBezTo>
                  <a:cubicBezTo>
                    <a:pt x="462" y="30"/>
                    <a:pt x="540" y="79"/>
                    <a:pt x="599" y="138"/>
                  </a:cubicBezTo>
                  <a:lnTo>
                    <a:pt x="639" y="177"/>
                  </a:lnTo>
                  <a:cubicBezTo>
                    <a:pt x="688" y="197"/>
                    <a:pt x="737" y="217"/>
                    <a:pt x="766" y="236"/>
                  </a:cubicBezTo>
                  <a:cubicBezTo>
                    <a:pt x="835" y="275"/>
                    <a:pt x="884" y="315"/>
                    <a:pt x="943" y="344"/>
                  </a:cubicBezTo>
                  <a:cubicBezTo>
                    <a:pt x="1159" y="472"/>
                    <a:pt x="1178" y="482"/>
                    <a:pt x="1188" y="5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4741001" y="2345869"/>
              <a:ext cx="67138" cy="113707"/>
            </a:xfrm>
            <a:custGeom>
              <a:avLst/>
              <a:gdLst/>
              <a:ahLst/>
              <a:cxnLst/>
              <a:rect l="l" t="t" r="r" b="b"/>
              <a:pathLst>
                <a:path w="1159" h="1963" extrusionOk="0">
                  <a:moveTo>
                    <a:pt x="1158" y="1502"/>
                  </a:moveTo>
                  <a:cubicBezTo>
                    <a:pt x="1138" y="1659"/>
                    <a:pt x="1021" y="1796"/>
                    <a:pt x="952" y="1835"/>
                  </a:cubicBezTo>
                  <a:cubicBezTo>
                    <a:pt x="903" y="1855"/>
                    <a:pt x="216" y="1963"/>
                    <a:pt x="177" y="1963"/>
                  </a:cubicBezTo>
                  <a:lnTo>
                    <a:pt x="177" y="1963"/>
                  </a:lnTo>
                  <a:lnTo>
                    <a:pt x="177" y="1963"/>
                  </a:lnTo>
                  <a:lnTo>
                    <a:pt x="177" y="1963"/>
                  </a:lnTo>
                  <a:lnTo>
                    <a:pt x="177" y="1963"/>
                  </a:lnTo>
                  <a:lnTo>
                    <a:pt x="177" y="1963"/>
                  </a:lnTo>
                  <a:lnTo>
                    <a:pt x="177" y="1963"/>
                  </a:lnTo>
                  <a:lnTo>
                    <a:pt x="177" y="1963"/>
                  </a:lnTo>
                  <a:lnTo>
                    <a:pt x="177" y="1963"/>
                  </a:lnTo>
                  <a:cubicBezTo>
                    <a:pt x="157" y="1963"/>
                    <a:pt x="157" y="1963"/>
                    <a:pt x="69" y="1914"/>
                  </a:cubicBezTo>
                  <a:cubicBezTo>
                    <a:pt x="118" y="1806"/>
                    <a:pt x="118" y="1806"/>
                    <a:pt x="285" y="1649"/>
                  </a:cubicBezTo>
                  <a:cubicBezTo>
                    <a:pt x="137" y="1590"/>
                    <a:pt x="137" y="1590"/>
                    <a:pt x="137" y="1512"/>
                  </a:cubicBezTo>
                  <a:cubicBezTo>
                    <a:pt x="137" y="1433"/>
                    <a:pt x="157" y="1276"/>
                    <a:pt x="275" y="1227"/>
                  </a:cubicBezTo>
                  <a:cubicBezTo>
                    <a:pt x="334" y="1207"/>
                    <a:pt x="422" y="1207"/>
                    <a:pt x="451" y="1217"/>
                  </a:cubicBezTo>
                  <a:cubicBezTo>
                    <a:pt x="451" y="1198"/>
                    <a:pt x="451" y="1198"/>
                    <a:pt x="412" y="1050"/>
                  </a:cubicBezTo>
                  <a:cubicBezTo>
                    <a:pt x="226" y="1207"/>
                    <a:pt x="216" y="1148"/>
                    <a:pt x="177" y="805"/>
                  </a:cubicBezTo>
                  <a:cubicBezTo>
                    <a:pt x="59" y="776"/>
                    <a:pt x="0" y="756"/>
                    <a:pt x="20" y="540"/>
                  </a:cubicBezTo>
                  <a:cubicBezTo>
                    <a:pt x="49" y="275"/>
                    <a:pt x="79" y="157"/>
                    <a:pt x="255" y="40"/>
                  </a:cubicBezTo>
                  <a:cubicBezTo>
                    <a:pt x="304" y="20"/>
                    <a:pt x="324" y="0"/>
                    <a:pt x="363" y="0"/>
                  </a:cubicBezTo>
                  <a:cubicBezTo>
                    <a:pt x="461" y="20"/>
                    <a:pt x="461" y="69"/>
                    <a:pt x="451" y="265"/>
                  </a:cubicBezTo>
                  <a:cubicBezTo>
                    <a:pt x="510" y="285"/>
                    <a:pt x="569" y="324"/>
                    <a:pt x="638" y="344"/>
                  </a:cubicBezTo>
                  <a:cubicBezTo>
                    <a:pt x="589" y="432"/>
                    <a:pt x="559" y="491"/>
                    <a:pt x="510" y="589"/>
                  </a:cubicBezTo>
                  <a:lnTo>
                    <a:pt x="589" y="668"/>
                  </a:lnTo>
                  <a:cubicBezTo>
                    <a:pt x="618" y="707"/>
                    <a:pt x="648" y="726"/>
                    <a:pt x="648" y="736"/>
                  </a:cubicBezTo>
                  <a:cubicBezTo>
                    <a:pt x="697" y="815"/>
                    <a:pt x="707" y="883"/>
                    <a:pt x="756" y="962"/>
                  </a:cubicBezTo>
                  <a:cubicBezTo>
                    <a:pt x="795" y="1011"/>
                    <a:pt x="844" y="1050"/>
                    <a:pt x="883" y="1099"/>
                  </a:cubicBezTo>
                  <a:cubicBezTo>
                    <a:pt x="932" y="1168"/>
                    <a:pt x="952" y="1256"/>
                    <a:pt x="1001" y="1325"/>
                  </a:cubicBezTo>
                  <a:cubicBezTo>
                    <a:pt x="1040" y="1374"/>
                    <a:pt x="1109" y="1394"/>
                    <a:pt x="1158" y="1453"/>
                  </a:cubicBezTo>
                  <a:cubicBezTo>
                    <a:pt x="1148" y="1413"/>
                    <a:pt x="1158" y="1443"/>
                    <a:pt x="1158" y="150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4627289" y="2228162"/>
              <a:ext cx="71656" cy="48947"/>
            </a:xfrm>
            <a:custGeom>
              <a:avLst/>
              <a:gdLst/>
              <a:ahLst/>
              <a:cxnLst/>
              <a:rect l="l" t="t" r="r" b="b"/>
              <a:pathLst>
                <a:path w="1237" h="845" extrusionOk="0">
                  <a:moveTo>
                    <a:pt x="1178" y="472"/>
                  </a:moveTo>
                  <a:cubicBezTo>
                    <a:pt x="1178" y="472"/>
                    <a:pt x="1080" y="698"/>
                    <a:pt x="462" y="845"/>
                  </a:cubicBezTo>
                  <a:lnTo>
                    <a:pt x="462" y="835"/>
                  </a:lnTo>
                  <a:cubicBezTo>
                    <a:pt x="393" y="796"/>
                    <a:pt x="305" y="815"/>
                    <a:pt x="246" y="747"/>
                  </a:cubicBezTo>
                  <a:lnTo>
                    <a:pt x="246" y="737"/>
                  </a:lnTo>
                  <a:cubicBezTo>
                    <a:pt x="206" y="688"/>
                    <a:pt x="177" y="629"/>
                    <a:pt x="148" y="580"/>
                  </a:cubicBezTo>
                  <a:cubicBezTo>
                    <a:pt x="108" y="521"/>
                    <a:pt x="30" y="482"/>
                    <a:pt x="10" y="423"/>
                  </a:cubicBezTo>
                  <a:cubicBezTo>
                    <a:pt x="10" y="403"/>
                    <a:pt x="0" y="40"/>
                    <a:pt x="148" y="1"/>
                  </a:cubicBezTo>
                  <a:lnTo>
                    <a:pt x="157" y="1"/>
                  </a:lnTo>
                  <a:cubicBezTo>
                    <a:pt x="226" y="20"/>
                    <a:pt x="295" y="60"/>
                    <a:pt x="295" y="60"/>
                  </a:cubicBezTo>
                  <a:cubicBezTo>
                    <a:pt x="324" y="89"/>
                    <a:pt x="324" y="138"/>
                    <a:pt x="363" y="177"/>
                  </a:cubicBezTo>
                  <a:cubicBezTo>
                    <a:pt x="373" y="187"/>
                    <a:pt x="393" y="197"/>
                    <a:pt x="412" y="197"/>
                  </a:cubicBezTo>
                  <a:cubicBezTo>
                    <a:pt x="471" y="197"/>
                    <a:pt x="520" y="177"/>
                    <a:pt x="589" y="177"/>
                  </a:cubicBezTo>
                  <a:cubicBezTo>
                    <a:pt x="648" y="177"/>
                    <a:pt x="707" y="187"/>
                    <a:pt x="766" y="177"/>
                  </a:cubicBezTo>
                  <a:cubicBezTo>
                    <a:pt x="805" y="158"/>
                    <a:pt x="844" y="138"/>
                    <a:pt x="884" y="138"/>
                  </a:cubicBezTo>
                  <a:cubicBezTo>
                    <a:pt x="893" y="138"/>
                    <a:pt x="933" y="138"/>
                    <a:pt x="982" y="148"/>
                  </a:cubicBezTo>
                  <a:cubicBezTo>
                    <a:pt x="962" y="138"/>
                    <a:pt x="1237" y="276"/>
                    <a:pt x="1178" y="4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4313494" y="1992284"/>
              <a:ext cx="59723" cy="25603"/>
            </a:xfrm>
            <a:custGeom>
              <a:avLst/>
              <a:gdLst/>
              <a:ahLst/>
              <a:cxnLst/>
              <a:rect l="l" t="t" r="r" b="b"/>
              <a:pathLst>
                <a:path w="1031" h="442" extrusionOk="0">
                  <a:moveTo>
                    <a:pt x="726" y="304"/>
                  </a:moveTo>
                  <a:cubicBezTo>
                    <a:pt x="481" y="304"/>
                    <a:pt x="461" y="304"/>
                    <a:pt x="196" y="393"/>
                  </a:cubicBezTo>
                  <a:cubicBezTo>
                    <a:pt x="98" y="412"/>
                    <a:pt x="89" y="432"/>
                    <a:pt x="79" y="412"/>
                  </a:cubicBezTo>
                  <a:lnTo>
                    <a:pt x="79" y="412"/>
                  </a:lnTo>
                  <a:lnTo>
                    <a:pt x="79" y="412"/>
                  </a:lnTo>
                  <a:lnTo>
                    <a:pt x="79" y="412"/>
                  </a:lnTo>
                  <a:lnTo>
                    <a:pt x="79" y="412"/>
                  </a:lnTo>
                  <a:lnTo>
                    <a:pt x="79" y="412"/>
                  </a:lnTo>
                  <a:lnTo>
                    <a:pt x="79" y="412"/>
                  </a:lnTo>
                  <a:lnTo>
                    <a:pt x="79" y="412"/>
                  </a:lnTo>
                  <a:lnTo>
                    <a:pt x="79" y="412"/>
                  </a:lnTo>
                  <a:cubicBezTo>
                    <a:pt x="49" y="403"/>
                    <a:pt x="30" y="442"/>
                    <a:pt x="0" y="412"/>
                  </a:cubicBezTo>
                  <a:lnTo>
                    <a:pt x="0" y="403"/>
                  </a:lnTo>
                  <a:cubicBezTo>
                    <a:pt x="49" y="363"/>
                    <a:pt x="118" y="344"/>
                    <a:pt x="167" y="304"/>
                  </a:cubicBezTo>
                  <a:cubicBezTo>
                    <a:pt x="187" y="295"/>
                    <a:pt x="196" y="255"/>
                    <a:pt x="236" y="246"/>
                  </a:cubicBezTo>
                  <a:cubicBezTo>
                    <a:pt x="344" y="206"/>
                    <a:pt x="412" y="187"/>
                    <a:pt x="589" y="138"/>
                  </a:cubicBezTo>
                  <a:cubicBezTo>
                    <a:pt x="717" y="98"/>
                    <a:pt x="834" y="49"/>
                    <a:pt x="962" y="10"/>
                  </a:cubicBezTo>
                  <a:cubicBezTo>
                    <a:pt x="1001" y="0"/>
                    <a:pt x="1011" y="0"/>
                    <a:pt x="1031" y="39"/>
                  </a:cubicBezTo>
                  <a:lnTo>
                    <a:pt x="1031" y="49"/>
                  </a:lnTo>
                  <a:cubicBezTo>
                    <a:pt x="1031" y="98"/>
                    <a:pt x="913" y="118"/>
                    <a:pt x="962" y="157"/>
                  </a:cubicBezTo>
                  <a:cubicBezTo>
                    <a:pt x="962" y="196"/>
                    <a:pt x="795" y="304"/>
                    <a:pt x="726" y="3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4860332" y="2005897"/>
              <a:ext cx="54104" cy="23402"/>
            </a:xfrm>
            <a:custGeom>
              <a:avLst/>
              <a:gdLst/>
              <a:ahLst/>
              <a:cxnLst/>
              <a:rect l="l" t="t" r="r" b="b"/>
              <a:pathLst>
                <a:path w="934" h="404" extrusionOk="0">
                  <a:moveTo>
                    <a:pt x="658" y="256"/>
                  </a:moveTo>
                  <a:cubicBezTo>
                    <a:pt x="707" y="275"/>
                    <a:pt x="894" y="364"/>
                    <a:pt x="933" y="403"/>
                  </a:cubicBezTo>
                  <a:lnTo>
                    <a:pt x="933" y="403"/>
                  </a:lnTo>
                  <a:cubicBezTo>
                    <a:pt x="894" y="403"/>
                    <a:pt x="864" y="383"/>
                    <a:pt x="835" y="383"/>
                  </a:cubicBezTo>
                  <a:lnTo>
                    <a:pt x="835" y="383"/>
                  </a:lnTo>
                  <a:lnTo>
                    <a:pt x="835" y="383"/>
                  </a:lnTo>
                  <a:cubicBezTo>
                    <a:pt x="747" y="403"/>
                    <a:pt x="30" y="60"/>
                    <a:pt x="1" y="1"/>
                  </a:cubicBezTo>
                  <a:cubicBezTo>
                    <a:pt x="11" y="1"/>
                    <a:pt x="21" y="1"/>
                    <a:pt x="79" y="20"/>
                  </a:cubicBezTo>
                  <a:cubicBezTo>
                    <a:pt x="158" y="50"/>
                    <a:pt x="217" y="69"/>
                    <a:pt x="217" y="69"/>
                  </a:cubicBezTo>
                  <a:cubicBezTo>
                    <a:pt x="276" y="99"/>
                    <a:pt x="325" y="138"/>
                    <a:pt x="393" y="148"/>
                  </a:cubicBezTo>
                  <a:cubicBezTo>
                    <a:pt x="423" y="158"/>
                    <a:pt x="462" y="148"/>
                    <a:pt x="501" y="158"/>
                  </a:cubicBezTo>
                  <a:cubicBezTo>
                    <a:pt x="501" y="158"/>
                    <a:pt x="511" y="158"/>
                    <a:pt x="521" y="168"/>
                  </a:cubicBezTo>
                  <a:cubicBezTo>
                    <a:pt x="511" y="197"/>
                    <a:pt x="570" y="217"/>
                    <a:pt x="658" y="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4373160" y="1989967"/>
              <a:ext cx="51787" cy="22822"/>
            </a:xfrm>
            <a:custGeom>
              <a:avLst/>
              <a:gdLst/>
              <a:ahLst/>
              <a:cxnLst/>
              <a:rect l="l" t="t" r="r" b="b"/>
              <a:pathLst>
                <a:path w="894" h="394" extrusionOk="0">
                  <a:moveTo>
                    <a:pt x="580" y="335"/>
                  </a:moveTo>
                  <a:cubicBezTo>
                    <a:pt x="462" y="374"/>
                    <a:pt x="364" y="393"/>
                    <a:pt x="305" y="393"/>
                  </a:cubicBezTo>
                  <a:cubicBezTo>
                    <a:pt x="295" y="393"/>
                    <a:pt x="295" y="393"/>
                    <a:pt x="285" y="384"/>
                  </a:cubicBezTo>
                  <a:cubicBezTo>
                    <a:pt x="275" y="364"/>
                    <a:pt x="236" y="344"/>
                    <a:pt x="197" y="335"/>
                  </a:cubicBezTo>
                  <a:cubicBezTo>
                    <a:pt x="138" y="325"/>
                    <a:pt x="79" y="335"/>
                    <a:pt x="10" y="325"/>
                  </a:cubicBezTo>
                  <a:cubicBezTo>
                    <a:pt x="10" y="325"/>
                    <a:pt x="1" y="325"/>
                    <a:pt x="10" y="315"/>
                  </a:cubicBezTo>
                  <a:cubicBezTo>
                    <a:pt x="50" y="266"/>
                    <a:pt x="99" y="246"/>
                    <a:pt x="187" y="236"/>
                  </a:cubicBezTo>
                  <a:cubicBezTo>
                    <a:pt x="177" y="187"/>
                    <a:pt x="177" y="138"/>
                    <a:pt x="256" y="99"/>
                  </a:cubicBezTo>
                  <a:cubicBezTo>
                    <a:pt x="256" y="99"/>
                    <a:pt x="678" y="1"/>
                    <a:pt x="697" y="30"/>
                  </a:cubicBezTo>
                  <a:lnTo>
                    <a:pt x="697" y="30"/>
                  </a:lnTo>
                  <a:lnTo>
                    <a:pt x="619" y="119"/>
                  </a:lnTo>
                  <a:cubicBezTo>
                    <a:pt x="589" y="138"/>
                    <a:pt x="570" y="148"/>
                    <a:pt x="521" y="178"/>
                  </a:cubicBezTo>
                  <a:cubicBezTo>
                    <a:pt x="442" y="217"/>
                    <a:pt x="432" y="227"/>
                    <a:pt x="442" y="236"/>
                  </a:cubicBezTo>
                  <a:lnTo>
                    <a:pt x="442" y="236"/>
                  </a:lnTo>
                  <a:lnTo>
                    <a:pt x="442" y="236"/>
                  </a:lnTo>
                  <a:lnTo>
                    <a:pt x="442" y="236"/>
                  </a:lnTo>
                  <a:lnTo>
                    <a:pt x="442" y="236"/>
                  </a:lnTo>
                  <a:lnTo>
                    <a:pt x="442" y="236"/>
                  </a:lnTo>
                  <a:lnTo>
                    <a:pt x="442" y="236"/>
                  </a:lnTo>
                  <a:lnTo>
                    <a:pt x="442" y="236"/>
                  </a:lnTo>
                  <a:lnTo>
                    <a:pt x="442" y="236"/>
                  </a:lnTo>
                  <a:lnTo>
                    <a:pt x="452" y="266"/>
                  </a:lnTo>
                  <a:cubicBezTo>
                    <a:pt x="697" y="138"/>
                    <a:pt x="845" y="89"/>
                    <a:pt x="894" y="129"/>
                  </a:cubicBezTo>
                  <a:cubicBezTo>
                    <a:pt x="894" y="138"/>
                    <a:pt x="894" y="138"/>
                    <a:pt x="825" y="168"/>
                  </a:cubicBezTo>
                  <a:cubicBezTo>
                    <a:pt x="697" y="217"/>
                    <a:pt x="678" y="227"/>
                    <a:pt x="668" y="236"/>
                  </a:cubicBezTo>
                  <a:cubicBezTo>
                    <a:pt x="668" y="266"/>
                    <a:pt x="688" y="246"/>
                    <a:pt x="697" y="266"/>
                  </a:cubicBezTo>
                  <a:cubicBezTo>
                    <a:pt x="668" y="286"/>
                    <a:pt x="589" y="325"/>
                    <a:pt x="580" y="3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4340199" y="2028662"/>
              <a:ext cx="48949" cy="27920"/>
            </a:xfrm>
            <a:custGeom>
              <a:avLst/>
              <a:gdLst/>
              <a:ahLst/>
              <a:cxnLst/>
              <a:rect l="l" t="t" r="r" b="b"/>
              <a:pathLst>
                <a:path w="845" h="482" extrusionOk="0">
                  <a:moveTo>
                    <a:pt x="413" y="383"/>
                  </a:moveTo>
                  <a:cubicBezTo>
                    <a:pt x="354" y="412"/>
                    <a:pt x="314" y="432"/>
                    <a:pt x="295" y="432"/>
                  </a:cubicBezTo>
                  <a:cubicBezTo>
                    <a:pt x="256" y="442"/>
                    <a:pt x="216" y="432"/>
                    <a:pt x="167" y="442"/>
                  </a:cubicBezTo>
                  <a:cubicBezTo>
                    <a:pt x="118" y="452"/>
                    <a:pt x="79" y="461"/>
                    <a:pt x="30" y="481"/>
                  </a:cubicBezTo>
                  <a:cubicBezTo>
                    <a:pt x="20" y="481"/>
                    <a:pt x="0" y="481"/>
                    <a:pt x="10" y="452"/>
                  </a:cubicBezTo>
                  <a:cubicBezTo>
                    <a:pt x="10" y="442"/>
                    <a:pt x="20" y="432"/>
                    <a:pt x="20" y="432"/>
                  </a:cubicBezTo>
                  <a:cubicBezTo>
                    <a:pt x="79" y="363"/>
                    <a:pt x="157" y="334"/>
                    <a:pt x="207" y="265"/>
                  </a:cubicBezTo>
                  <a:cubicBezTo>
                    <a:pt x="226" y="236"/>
                    <a:pt x="236" y="197"/>
                    <a:pt x="275" y="157"/>
                  </a:cubicBezTo>
                  <a:cubicBezTo>
                    <a:pt x="305" y="147"/>
                    <a:pt x="422" y="69"/>
                    <a:pt x="422" y="108"/>
                  </a:cubicBezTo>
                  <a:cubicBezTo>
                    <a:pt x="422" y="118"/>
                    <a:pt x="413" y="147"/>
                    <a:pt x="373" y="187"/>
                  </a:cubicBezTo>
                  <a:cubicBezTo>
                    <a:pt x="462" y="147"/>
                    <a:pt x="472" y="138"/>
                    <a:pt x="501" y="108"/>
                  </a:cubicBezTo>
                  <a:cubicBezTo>
                    <a:pt x="540" y="69"/>
                    <a:pt x="599" y="40"/>
                    <a:pt x="599" y="40"/>
                  </a:cubicBezTo>
                  <a:cubicBezTo>
                    <a:pt x="746" y="0"/>
                    <a:pt x="815" y="59"/>
                    <a:pt x="844" y="69"/>
                  </a:cubicBezTo>
                  <a:lnTo>
                    <a:pt x="844" y="89"/>
                  </a:lnTo>
                  <a:cubicBezTo>
                    <a:pt x="815" y="138"/>
                    <a:pt x="697" y="187"/>
                    <a:pt x="609" y="216"/>
                  </a:cubicBezTo>
                  <a:cubicBezTo>
                    <a:pt x="579" y="236"/>
                    <a:pt x="570" y="236"/>
                    <a:pt x="550" y="246"/>
                  </a:cubicBezTo>
                  <a:cubicBezTo>
                    <a:pt x="511" y="265"/>
                    <a:pt x="511" y="314"/>
                    <a:pt x="462" y="344"/>
                  </a:cubicBezTo>
                  <a:cubicBezTo>
                    <a:pt x="472" y="344"/>
                    <a:pt x="452" y="354"/>
                    <a:pt x="413" y="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4788154" y="2051948"/>
              <a:ext cx="32439" cy="19984"/>
            </a:xfrm>
            <a:custGeom>
              <a:avLst/>
              <a:gdLst/>
              <a:ahLst/>
              <a:cxnLst/>
              <a:rect l="l" t="t" r="r" b="b"/>
              <a:pathLst>
                <a:path w="560" h="345" extrusionOk="0">
                  <a:moveTo>
                    <a:pt x="472" y="148"/>
                  </a:moveTo>
                  <a:cubicBezTo>
                    <a:pt x="501" y="187"/>
                    <a:pt x="560" y="344"/>
                    <a:pt x="501" y="344"/>
                  </a:cubicBezTo>
                  <a:cubicBezTo>
                    <a:pt x="472" y="344"/>
                    <a:pt x="442" y="324"/>
                    <a:pt x="413" y="305"/>
                  </a:cubicBezTo>
                  <a:cubicBezTo>
                    <a:pt x="383" y="295"/>
                    <a:pt x="364" y="305"/>
                    <a:pt x="324" y="305"/>
                  </a:cubicBezTo>
                  <a:cubicBezTo>
                    <a:pt x="275" y="295"/>
                    <a:pt x="236" y="275"/>
                    <a:pt x="207" y="256"/>
                  </a:cubicBezTo>
                  <a:cubicBezTo>
                    <a:pt x="30" y="138"/>
                    <a:pt x="1" y="59"/>
                    <a:pt x="30" y="50"/>
                  </a:cubicBezTo>
                  <a:cubicBezTo>
                    <a:pt x="40" y="30"/>
                    <a:pt x="118" y="59"/>
                    <a:pt x="187" y="109"/>
                  </a:cubicBezTo>
                  <a:cubicBezTo>
                    <a:pt x="148" y="40"/>
                    <a:pt x="148" y="30"/>
                    <a:pt x="177" y="10"/>
                  </a:cubicBezTo>
                  <a:cubicBezTo>
                    <a:pt x="187" y="1"/>
                    <a:pt x="383" y="40"/>
                    <a:pt x="472" y="1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4705723" y="2390183"/>
              <a:ext cx="44952" cy="51206"/>
            </a:xfrm>
            <a:custGeom>
              <a:avLst/>
              <a:gdLst/>
              <a:ahLst/>
              <a:cxnLst/>
              <a:rect l="l" t="t" r="r" b="b"/>
              <a:pathLst>
                <a:path w="776" h="884" extrusionOk="0">
                  <a:moveTo>
                    <a:pt x="756" y="246"/>
                  </a:moveTo>
                  <a:cubicBezTo>
                    <a:pt x="717" y="266"/>
                    <a:pt x="678" y="295"/>
                    <a:pt x="658" y="325"/>
                  </a:cubicBezTo>
                  <a:cubicBezTo>
                    <a:pt x="688" y="511"/>
                    <a:pt x="678" y="590"/>
                    <a:pt x="609" y="688"/>
                  </a:cubicBezTo>
                  <a:cubicBezTo>
                    <a:pt x="472" y="678"/>
                    <a:pt x="383" y="737"/>
                    <a:pt x="334" y="786"/>
                  </a:cubicBezTo>
                  <a:cubicBezTo>
                    <a:pt x="217" y="884"/>
                    <a:pt x="118" y="796"/>
                    <a:pt x="79" y="776"/>
                  </a:cubicBezTo>
                  <a:cubicBezTo>
                    <a:pt x="79" y="776"/>
                    <a:pt x="1" y="688"/>
                    <a:pt x="89" y="599"/>
                  </a:cubicBezTo>
                  <a:cubicBezTo>
                    <a:pt x="217" y="482"/>
                    <a:pt x="217" y="374"/>
                    <a:pt x="118" y="158"/>
                  </a:cubicBezTo>
                  <a:cubicBezTo>
                    <a:pt x="275" y="138"/>
                    <a:pt x="275" y="138"/>
                    <a:pt x="275" y="148"/>
                  </a:cubicBezTo>
                  <a:cubicBezTo>
                    <a:pt x="334" y="158"/>
                    <a:pt x="334" y="158"/>
                    <a:pt x="344" y="148"/>
                  </a:cubicBezTo>
                  <a:cubicBezTo>
                    <a:pt x="383" y="138"/>
                    <a:pt x="413" y="128"/>
                    <a:pt x="442" y="89"/>
                  </a:cubicBezTo>
                  <a:cubicBezTo>
                    <a:pt x="531" y="11"/>
                    <a:pt x="570" y="1"/>
                    <a:pt x="619" y="1"/>
                  </a:cubicBezTo>
                  <a:cubicBezTo>
                    <a:pt x="688" y="11"/>
                    <a:pt x="727" y="79"/>
                    <a:pt x="776" y="236"/>
                  </a:cubicBezTo>
                  <a:cubicBezTo>
                    <a:pt x="766" y="236"/>
                    <a:pt x="756" y="236"/>
                    <a:pt x="756"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2"/>
            <p:cNvSpPr/>
            <p:nvPr/>
          </p:nvSpPr>
          <p:spPr>
            <a:xfrm>
              <a:off x="4397026" y="2009314"/>
              <a:ext cx="38753" cy="18826"/>
            </a:xfrm>
            <a:custGeom>
              <a:avLst/>
              <a:gdLst/>
              <a:ahLst/>
              <a:cxnLst/>
              <a:rect l="l" t="t" r="r" b="b"/>
              <a:pathLst>
                <a:path w="669" h="325" extrusionOk="0">
                  <a:moveTo>
                    <a:pt x="295" y="246"/>
                  </a:moveTo>
                  <a:cubicBezTo>
                    <a:pt x="246" y="275"/>
                    <a:pt x="1" y="324"/>
                    <a:pt x="50" y="236"/>
                  </a:cubicBezTo>
                  <a:cubicBezTo>
                    <a:pt x="50" y="226"/>
                    <a:pt x="70" y="207"/>
                    <a:pt x="70" y="207"/>
                  </a:cubicBezTo>
                  <a:cubicBezTo>
                    <a:pt x="70" y="207"/>
                    <a:pt x="79" y="207"/>
                    <a:pt x="79" y="197"/>
                  </a:cubicBezTo>
                  <a:cubicBezTo>
                    <a:pt x="109" y="187"/>
                    <a:pt x="148" y="177"/>
                    <a:pt x="168" y="148"/>
                  </a:cubicBezTo>
                  <a:cubicBezTo>
                    <a:pt x="197" y="138"/>
                    <a:pt x="217" y="109"/>
                    <a:pt x="256" y="89"/>
                  </a:cubicBezTo>
                  <a:lnTo>
                    <a:pt x="266" y="79"/>
                  </a:lnTo>
                  <a:cubicBezTo>
                    <a:pt x="266" y="79"/>
                    <a:pt x="325" y="40"/>
                    <a:pt x="374" y="30"/>
                  </a:cubicBezTo>
                  <a:cubicBezTo>
                    <a:pt x="442" y="1"/>
                    <a:pt x="442" y="1"/>
                    <a:pt x="609" y="10"/>
                  </a:cubicBezTo>
                  <a:cubicBezTo>
                    <a:pt x="609" y="10"/>
                    <a:pt x="599" y="10"/>
                    <a:pt x="599" y="30"/>
                  </a:cubicBezTo>
                  <a:cubicBezTo>
                    <a:pt x="609" y="40"/>
                    <a:pt x="639" y="40"/>
                    <a:pt x="649" y="50"/>
                  </a:cubicBezTo>
                  <a:cubicBezTo>
                    <a:pt x="668" y="89"/>
                    <a:pt x="295" y="246"/>
                    <a:pt x="295"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4894452" y="2016729"/>
              <a:ext cx="33598" cy="18246"/>
            </a:xfrm>
            <a:custGeom>
              <a:avLst/>
              <a:gdLst/>
              <a:ahLst/>
              <a:cxnLst/>
              <a:rect l="l" t="t" r="r" b="b"/>
              <a:pathLst>
                <a:path w="580" h="315" extrusionOk="0">
                  <a:moveTo>
                    <a:pt x="295" y="108"/>
                  </a:moveTo>
                  <a:cubicBezTo>
                    <a:pt x="325" y="118"/>
                    <a:pt x="374" y="147"/>
                    <a:pt x="423" y="177"/>
                  </a:cubicBezTo>
                  <a:cubicBezTo>
                    <a:pt x="442" y="196"/>
                    <a:pt x="452" y="216"/>
                    <a:pt x="472" y="226"/>
                  </a:cubicBezTo>
                  <a:lnTo>
                    <a:pt x="580" y="304"/>
                  </a:lnTo>
                  <a:lnTo>
                    <a:pt x="580" y="304"/>
                  </a:lnTo>
                  <a:cubicBezTo>
                    <a:pt x="560" y="314"/>
                    <a:pt x="118" y="79"/>
                    <a:pt x="1" y="0"/>
                  </a:cubicBezTo>
                  <a:lnTo>
                    <a:pt x="1" y="0"/>
                  </a:lnTo>
                  <a:lnTo>
                    <a:pt x="1" y="0"/>
                  </a:lnTo>
                  <a:cubicBezTo>
                    <a:pt x="30" y="10"/>
                    <a:pt x="148" y="30"/>
                    <a:pt x="295"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2"/>
            <p:cNvSpPr/>
            <p:nvPr/>
          </p:nvSpPr>
          <p:spPr>
            <a:xfrm>
              <a:off x="4449914" y="1987128"/>
              <a:ext cx="28500" cy="16567"/>
            </a:xfrm>
            <a:custGeom>
              <a:avLst/>
              <a:gdLst/>
              <a:ahLst/>
              <a:cxnLst/>
              <a:rect l="l" t="t" r="r" b="b"/>
              <a:pathLst>
                <a:path w="492" h="286" extrusionOk="0">
                  <a:moveTo>
                    <a:pt x="128" y="266"/>
                  </a:moveTo>
                  <a:cubicBezTo>
                    <a:pt x="30" y="285"/>
                    <a:pt x="0" y="285"/>
                    <a:pt x="20" y="266"/>
                  </a:cubicBezTo>
                  <a:cubicBezTo>
                    <a:pt x="30" y="236"/>
                    <a:pt x="50" y="217"/>
                    <a:pt x="69" y="187"/>
                  </a:cubicBezTo>
                  <a:lnTo>
                    <a:pt x="69" y="168"/>
                  </a:lnTo>
                  <a:cubicBezTo>
                    <a:pt x="69" y="148"/>
                    <a:pt x="50" y="148"/>
                    <a:pt x="50" y="138"/>
                  </a:cubicBezTo>
                  <a:cubicBezTo>
                    <a:pt x="50" y="128"/>
                    <a:pt x="79" y="119"/>
                    <a:pt x="158" y="89"/>
                  </a:cubicBezTo>
                  <a:cubicBezTo>
                    <a:pt x="472" y="1"/>
                    <a:pt x="481" y="20"/>
                    <a:pt x="491" y="20"/>
                  </a:cubicBezTo>
                  <a:cubicBezTo>
                    <a:pt x="491" y="30"/>
                    <a:pt x="393" y="148"/>
                    <a:pt x="373" y="148"/>
                  </a:cubicBezTo>
                  <a:cubicBezTo>
                    <a:pt x="373" y="168"/>
                    <a:pt x="187" y="246"/>
                    <a:pt x="128" y="2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2"/>
            <p:cNvSpPr/>
            <p:nvPr/>
          </p:nvSpPr>
          <p:spPr>
            <a:xfrm>
              <a:off x="4397026" y="1983711"/>
              <a:ext cx="37016" cy="8052"/>
            </a:xfrm>
            <a:custGeom>
              <a:avLst/>
              <a:gdLst/>
              <a:ahLst/>
              <a:cxnLst/>
              <a:rect l="l" t="t" r="r" b="b"/>
              <a:pathLst>
                <a:path w="639" h="139" extrusionOk="0">
                  <a:moveTo>
                    <a:pt x="521" y="60"/>
                  </a:moveTo>
                  <a:cubicBezTo>
                    <a:pt x="207" y="138"/>
                    <a:pt x="187" y="138"/>
                    <a:pt x="177" y="129"/>
                  </a:cubicBezTo>
                  <a:cubicBezTo>
                    <a:pt x="177" y="109"/>
                    <a:pt x="177" y="109"/>
                    <a:pt x="207" y="99"/>
                  </a:cubicBezTo>
                  <a:lnTo>
                    <a:pt x="1" y="129"/>
                  </a:lnTo>
                  <a:cubicBezTo>
                    <a:pt x="20" y="99"/>
                    <a:pt x="109" y="40"/>
                    <a:pt x="109" y="40"/>
                  </a:cubicBezTo>
                  <a:cubicBezTo>
                    <a:pt x="295" y="11"/>
                    <a:pt x="619" y="1"/>
                    <a:pt x="629" y="30"/>
                  </a:cubicBezTo>
                  <a:cubicBezTo>
                    <a:pt x="639" y="30"/>
                    <a:pt x="639" y="40"/>
                    <a:pt x="521" y="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2"/>
            <p:cNvSpPr/>
            <p:nvPr/>
          </p:nvSpPr>
          <p:spPr>
            <a:xfrm>
              <a:off x="4452752" y="1995701"/>
              <a:ext cx="27342" cy="11411"/>
            </a:xfrm>
            <a:custGeom>
              <a:avLst/>
              <a:gdLst/>
              <a:ahLst/>
              <a:cxnLst/>
              <a:rect l="l" t="t" r="r" b="b"/>
              <a:pathLst>
                <a:path w="472" h="197" extrusionOk="0">
                  <a:moveTo>
                    <a:pt x="236" y="177"/>
                  </a:moveTo>
                  <a:cubicBezTo>
                    <a:pt x="40" y="196"/>
                    <a:pt x="1" y="196"/>
                    <a:pt x="30" y="177"/>
                  </a:cubicBezTo>
                  <a:cubicBezTo>
                    <a:pt x="79" y="128"/>
                    <a:pt x="403" y="0"/>
                    <a:pt x="452" y="30"/>
                  </a:cubicBezTo>
                  <a:cubicBezTo>
                    <a:pt x="472" y="39"/>
                    <a:pt x="344" y="137"/>
                    <a:pt x="344" y="137"/>
                  </a:cubicBezTo>
                  <a:cubicBezTo>
                    <a:pt x="334" y="137"/>
                    <a:pt x="285" y="177"/>
                    <a:pt x="236" y="1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2"/>
            <p:cNvSpPr/>
            <p:nvPr/>
          </p:nvSpPr>
          <p:spPr>
            <a:xfrm>
              <a:off x="4431145" y="1986028"/>
              <a:ext cx="19985" cy="5735"/>
            </a:xfrm>
            <a:custGeom>
              <a:avLst/>
              <a:gdLst/>
              <a:ahLst/>
              <a:cxnLst/>
              <a:rect l="l" t="t" r="r" b="b"/>
              <a:pathLst>
                <a:path w="345" h="99" extrusionOk="0">
                  <a:moveTo>
                    <a:pt x="266" y="59"/>
                  </a:moveTo>
                  <a:cubicBezTo>
                    <a:pt x="118" y="98"/>
                    <a:pt x="118" y="98"/>
                    <a:pt x="109" y="98"/>
                  </a:cubicBezTo>
                  <a:cubicBezTo>
                    <a:pt x="1" y="98"/>
                    <a:pt x="10" y="69"/>
                    <a:pt x="10" y="69"/>
                  </a:cubicBezTo>
                  <a:cubicBezTo>
                    <a:pt x="20" y="49"/>
                    <a:pt x="207" y="0"/>
                    <a:pt x="207" y="0"/>
                  </a:cubicBezTo>
                  <a:lnTo>
                    <a:pt x="217" y="0"/>
                  </a:lnTo>
                  <a:cubicBezTo>
                    <a:pt x="266" y="20"/>
                    <a:pt x="315" y="39"/>
                    <a:pt x="344" y="39"/>
                  </a:cubicBezTo>
                  <a:cubicBezTo>
                    <a:pt x="295" y="59"/>
                    <a:pt x="295" y="59"/>
                    <a:pt x="266" y="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2"/>
            <p:cNvSpPr/>
            <p:nvPr/>
          </p:nvSpPr>
          <p:spPr>
            <a:xfrm>
              <a:off x="4451073" y="2008156"/>
              <a:ext cx="13092" cy="4634"/>
            </a:xfrm>
            <a:custGeom>
              <a:avLst/>
              <a:gdLst/>
              <a:ahLst/>
              <a:cxnLst/>
              <a:rect l="l" t="t" r="r" b="b"/>
              <a:pathLst>
                <a:path w="226" h="80" extrusionOk="0">
                  <a:moveTo>
                    <a:pt x="167" y="50"/>
                  </a:moveTo>
                  <a:cubicBezTo>
                    <a:pt x="69" y="79"/>
                    <a:pt x="0" y="79"/>
                    <a:pt x="10" y="70"/>
                  </a:cubicBezTo>
                  <a:cubicBezTo>
                    <a:pt x="20" y="60"/>
                    <a:pt x="59" y="21"/>
                    <a:pt x="98" y="21"/>
                  </a:cubicBezTo>
                  <a:cubicBezTo>
                    <a:pt x="118" y="11"/>
                    <a:pt x="216" y="11"/>
                    <a:pt x="226" y="11"/>
                  </a:cubicBezTo>
                  <a:cubicBezTo>
                    <a:pt x="226" y="1"/>
                    <a:pt x="206" y="30"/>
                    <a:pt x="167" y="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2"/>
            <p:cNvSpPr/>
            <p:nvPr/>
          </p:nvSpPr>
          <p:spPr>
            <a:xfrm>
              <a:off x="4947340" y="3074647"/>
              <a:ext cx="93263" cy="85903"/>
            </a:xfrm>
            <a:custGeom>
              <a:avLst/>
              <a:gdLst/>
              <a:ahLst/>
              <a:cxnLst/>
              <a:rect l="l" t="t" r="r" b="b"/>
              <a:pathLst>
                <a:path w="1610" h="1483" extrusionOk="0">
                  <a:moveTo>
                    <a:pt x="1472" y="206"/>
                  </a:moveTo>
                  <a:cubicBezTo>
                    <a:pt x="766" y="1090"/>
                    <a:pt x="99" y="1482"/>
                    <a:pt x="20" y="1472"/>
                  </a:cubicBezTo>
                  <a:cubicBezTo>
                    <a:pt x="20" y="1443"/>
                    <a:pt x="0" y="1443"/>
                    <a:pt x="30" y="1423"/>
                  </a:cubicBezTo>
                  <a:cubicBezTo>
                    <a:pt x="30" y="1413"/>
                    <a:pt x="40" y="1413"/>
                    <a:pt x="49" y="1394"/>
                  </a:cubicBezTo>
                  <a:cubicBezTo>
                    <a:pt x="89" y="1345"/>
                    <a:pt x="89" y="1345"/>
                    <a:pt x="167" y="1286"/>
                  </a:cubicBezTo>
                  <a:cubicBezTo>
                    <a:pt x="236" y="1217"/>
                    <a:pt x="285" y="1119"/>
                    <a:pt x="363" y="1031"/>
                  </a:cubicBezTo>
                  <a:cubicBezTo>
                    <a:pt x="481" y="903"/>
                    <a:pt x="628" y="825"/>
                    <a:pt x="766" y="707"/>
                  </a:cubicBezTo>
                  <a:cubicBezTo>
                    <a:pt x="756" y="638"/>
                    <a:pt x="766" y="609"/>
                    <a:pt x="913" y="491"/>
                  </a:cubicBezTo>
                  <a:cubicBezTo>
                    <a:pt x="1070" y="354"/>
                    <a:pt x="1541" y="10"/>
                    <a:pt x="1590" y="0"/>
                  </a:cubicBezTo>
                  <a:lnTo>
                    <a:pt x="1600" y="0"/>
                  </a:lnTo>
                  <a:lnTo>
                    <a:pt x="1610" y="10"/>
                  </a:lnTo>
                  <a:cubicBezTo>
                    <a:pt x="1600" y="10"/>
                    <a:pt x="1600" y="40"/>
                    <a:pt x="1472" y="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2"/>
            <p:cNvSpPr/>
            <p:nvPr/>
          </p:nvSpPr>
          <p:spPr>
            <a:xfrm>
              <a:off x="4673921" y="2469775"/>
              <a:ext cx="557147" cy="201289"/>
            </a:xfrm>
            <a:custGeom>
              <a:avLst/>
              <a:gdLst/>
              <a:ahLst/>
              <a:cxnLst/>
              <a:rect l="l" t="t" r="r" b="b"/>
              <a:pathLst>
                <a:path w="9618" h="3475" extrusionOk="0">
                  <a:moveTo>
                    <a:pt x="2345" y="423"/>
                  </a:moveTo>
                  <a:cubicBezTo>
                    <a:pt x="2944" y="540"/>
                    <a:pt x="3572" y="491"/>
                    <a:pt x="4151" y="285"/>
                  </a:cubicBezTo>
                  <a:cubicBezTo>
                    <a:pt x="4475" y="158"/>
                    <a:pt x="4838" y="1"/>
                    <a:pt x="5152" y="138"/>
                  </a:cubicBezTo>
                  <a:cubicBezTo>
                    <a:pt x="5348" y="226"/>
                    <a:pt x="5486" y="423"/>
                    <a:pt x="5643" y="570"/>
                  </a:cubicBezTo>
                  <a:cubicBezTo>
                    <a:pt x="6565" y="1424"/>
                    <a:pt x="8106" y="825"/>
                    <a:pt x="9274" y="1286"/>
                  </a:cubicBezTo>
                  <a:cubicBezTo>
                    <a:pt x="9362" y="1325"/>
                    <a:pt x="9460" y="1375"/>
                    <a:pt x="9509" y="1453"/>
                  </a:cubicBezTo>
                  <a:cubicBezTo>
                    <a:pt x="9617" y="1610"/>
                    <a:pt x="9519" y="1826"/>
                    <a:pt x="9421" y="2003"/>
                  </a:cubicBezTo>
                  <a:cubicBezTo>
                    <a:pt x="9058" y="2640"/>
                    <a:pt x="8567" y="3367"/>
                    <a:pt x="7831" y="3416"/>
                  </a:cubicBezTo>
                  <a:cubicBezTo>
                    <a:pt x="7056" y="3475"/>
                    <a:pt x="6320" y="2739"/>
                    <a:pt x="5574" y="2945"/>
                  </a:cubicBezTo>
                  <a:cubicBezTo>
                    <a:pt x="5201" y="3053"/>
                    <a:pt x="4887" y="3377"/>
                    <a:pt x="4504" y="3357"/>
                  </a:cubicBezTo>
                  <a:cubicBezTo>
                    <a:pt x="4328" y="3347"/>
                    <a:pt x="4181" y="3278"/>
                    <a:pt x="4033" y="3200"/>
                  </a:cubicBezTo>
                  <a:cubicBezTo>
                    <a:pt x="3719" y="3043"/>
                    <a:pt x="3396" y="2886"/>
                    <a:pt x="3072" y="2719"/>
                  </a:cubicBezTo>
                  <a:cubicBezTo>
                    <a:pt x="2974" y="2680"/>
                    <a:pt x="2875" y="2621"/>
                    <a:pt x="2758" y="2621"/>
                  </a:cubicBezTo>
                  <a:cubicBezTo>
                    <a:pt x="2610" y="2621"/>
                    <a:pt x="2493" y="2699"/>
                    <a:pt x="2355" y="2758"/>
                  </a:cubicBezTo>
                  <a:cubicBezTo>
                    <a:pt x="1796" y="3033"/>
                    <a:pt x="1089" y="2994"/>
                    <a:pt x="569" y="2660"/>
                  </a:cubicBezTo>
                  <a:cubicBezTo>
                    <a:pt x="10" y="2317"/>
                    <a:pt x="0" y="1276"/>
                    <a:pt x="334" y="737"/>
                  </a:cubicBezTo>
                  <a:cubicBezTo>
                    <a:pt x="785" y="30"/>
                    <a:pt x="1668" y="285"/>
                    <a:pt x="2345" y="4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2"/>
            <p:cNvSpPr/>
            <p:nvPr/>
          </p:nvSpPr>
          <p:spPr>
            <a:xfrm>
              <a:off x="4932568" y="2223064"/>
              <a:ext cx="181950" cy="119441"/>
            </a:xfrm>
            <a:custGeom>
              <a:avLst/>
              <a:gdLst/>
              <a:ahLst/>
              <a:cxnLst/>
              <a:rect l="l" t="t" r="r" b="b"/>
              <a:pathLst>
                <a:path w="3141" h="2062" extrusionOk="0">
                  <a:moveTo>
                    <a:pt x="501" y="50"/>
                  </a:moveTo>
                  <a:cubicBezTo>
                    <a:pt x="255" y="89"/>
                    <a:pt x="0" y="315"/>
                    <a:pt x="49" y="560"/>
                  </a:cubicBezTo>
                  <a:cubicBezTo>
                    <a:pt x="98" y="786"/>
                    <a:pt x="393" y="884"/>
                    <a:pt x="638" y="903"/>
                  </a:cubicBezTo>
                  <a:cubicBezTo>
                    <a:pt x="883" y="913"/>
                    <a:pt x="1158" y="903"/>
                    <a:pt x="1335" y="1060"/>
                  </a:cubicBezTo>
                  <a:cubicBezTo>
                    <a:pt x="1580" y="1296"/>
                    <a:pt x="1521" y="1767"/>
                    <a:pt x="1806" y="1953"/>
                  </a:cubicBezTo>
                  <a:cubicBezTo>
                    <a:pt x="1875" y="2002"/>
                    <a:pt x="1963" y="2012"/>
                    <a:pt x="2051" y="2032"/>
                  </a:cubicBezTo>
                  <a:cubicBezTo>
                    <a:pt x="2306" y="2061"/>
                    <a:pt x="2591" y="2032"/>
                    <a:pt x="2797" y="1885"/>
                  </a:cubicBezTo>
                  <a:cubicBezTo>
                    <a:pt x="3003" y="1738"/>
                    <a:pt x="3141" y="1453"/>
                    <a:pt x="3082" y="1208"/>
                  </a:cubicBezTo>
                  <a:cubicBezTo>
                    <a:pt x="3013" y="1002"/>
                    <a:pt x="2836" y="854"/>
                    <a:pt x="2640" y="776"/>
                  </a:cubicBezTo>
                  <a:cubicBezTo>
                    <a:pt x="2444" y="707"/>
                    <a:pt x="2218" y="687"/>
                    <a:pt x="2012" y="678"/>
                  </a:cubicBezTo>
                  <a:cubicBezTo>
                    <a:pt x="2169" y="687"/>
                    <a:pt x="1541" y="216"/>
                    <a:pt x="1443" y="177"/>
                  </a:cubicBezTo>
                  <a:cubicBezTo>
                    <a:pt x="1168" y="79"/>
                    <a:pt x="815" y="1"/>
                    <a:pt x="501" y="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2"/>
            <p:cNvSpPr/>
            <p:nvPr/>
          </p:nvSpPr>
          <p:spPr>
            <a:xfrm>
              <a:off x="3968418" y="2813165"/>
              <a:ext cx="503738" cy="242764"/>
            </a:xfrm>
            <a:custGeom>
              <a:avLst/>
              <a:gdLst/>
              <a:ahLst/>
              <a:cxnLst/>
              <a:rect l="l" t="t" r="r" b="b"/>
              <a:pathLst>
                <a:path w="8696" h="4191" extrusionOk="0">
                  <a:moveTo>
                    <a:pt x="2984" y="98"/>
                  </a:moveTo>
                  <a:cubicBezTo>
                    <a:pt x="3190" y="118"/>
                    <a:pt x="3406" y="147"/>
                    <a:pt x="3602" y="236"/>
                  </a:cubicBezTo>
                  <a:cubicBezTo>
                    <a:pt x="3818" y="334"/>
                    <a:pt x="3975" y="491"/>
                    <a:pt x="4142" y="628"/>
                  </a:cubicBezTo>
                  <a:cubicBezTo>
                    <a:pt x="4848" y="1217"/>
                    <a:pt x="5761" y="1609"/>
                    <a:pt x="6664" y="1462"/>
                  </a:cubicBezTo>
                  <a:cubicBezTo>
                    <a:pt x="7135" y="1384"/>
                    <a:pt x="7655" y="1168"/>
                    <a:pt x="8097" y="1374"/>
                  </a:cubicBezTo>
                  <a:cubicBezTo>
                    <a:pt x="8656" y="1639"/>
                    <a:pt x="8695" y="2512"/>
                    <a:pt x="8263" y="2954"/>
                  </a:cubicBezTo>
                  <a:cubicBezTo>
                    <a:pt x="7841" y="3405"/>
                    <a:pt x="7125" y="3474"/>
                    <a:pt x="6526" y="3307"/>
                  </a:cubicBezTo>
                  <a:cubicBezTo>
                    <a:pt x="6389" y="3278"/>
                    <a:pt x="6261" y="3239"/>
                    <a:pt x="6134" y="3248"/>
                  </a:cubicBezTo>
                  <a:cubicBezTo>
                    <a:pt x="5839" y="3288"/>
                    <a:pt x="5673" y="3592"/>
                    <a:pt x="5467" y="3788"/>
                  </a:cubicBezTo>
                  <a:cubicBezTo>
                    <a:pt x="5172" y="4073"/>
                    <a:pt x="4731" y="4190"/>
                    <a:pt x="4338" y="4083"/>
                  </a:cubicBezTo>
                  <a:cubicBezTo>
                    <a:pt x="3945" y="3975"/>
                    <a:pt x="3612" y="3641"/>
                    <a:pt x="3514" y="3248"/>
                  </a:cubicBezTo>
                  <a:cubicBezTo>
                    <a:pt x="3445" y="2993"/>
                    <a:pt x="3465" y="2718"/>
                    <a:pt x="3386" y="2463"/>
                  </a:cubicBezTo>
                  <a:cubicBezTo>
                    <a:pt x="3258" y="2139"/>
                    <a:pt x="2954" y="1894"/>
                    <a:pt x="2611" y="1874"/>
                  </a:cubicBezTo>
                  <a:cubicBezTo>
                    <a:pt x="2375" y="1845"/>
                    <a:pt x="2140" y="1924"/>
                    <a:pt x="1914" y="1914"/>
                  </a:cubicBezTo>
                  <a:cubicBezTo>
                    <a:pt x="1237" y="1874"/>
                    <a:pt x="0" y="1080"/>
                    <a:pt x="736" y="461"/>
                  </a:cubicBezTo>
                  <a:cubicBezTo>
                    <a:pt x="1315" y="0"/>
                    <a:pt x="2297" y="39"/>
                    <a:pt x="2984" y="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02" name="Google Shape;1602;p52"/>
          <p:cNvCxnSpPr>
            <a:stCxn id="1543" idx="3"/>
            <a:endCxn id="1537" idx="0"/>
          </p:cNvCxnSpPr>
          <p:nvPr/>
        </p:nvCxnSpPr>
        <p:spPr>
          <a:xfrm>
            <a:off x="2793250" y="1358400"/>
            <a:ext cx="1767300" cy="2700"/>
          </a:xfrm>
          <a:prstGeom prst="bentConnector2">
            <a:avLst/>
          </a:prstGeom>
          <a:noFill/>
          <a:ln w="9525" cap="flat" cmpd="sng">
            <a:solidFill>
              <a:schemeClr val="dk1"/>
            </a:solidFill>
            <a:prstDash val="solid"/>
            <a:round/>
            <a:headEnd type="none" w="med" len="med"/>
            <a:tailEnd type="oval" w="med" len="med"/>
          </a:ln>
        </p:spPr>
      </p:cxnSp>
      <p:cxnSp>
        <p:nvCxnSpPr>
          <p:cNvPr id="1603" name="Google Shape;1603;p52"/>
          <p:cNvCxnSpPr>
            <a:stCxn id="1546" idx="1"/>
            <a:endCxn id="1538" idx="6"/>
          </p:cNvCxnSpPr>
          <p:nvPr/>
        </p:nvCxnSpPr>
        <p:spPr>
          <a:xfrm flipH="1">
            <a:off x="5745950" y="1964556"/>
            <a:ext cx="585300" cy="726300"/>
          </a:xfrm>
          <a:prstGeom prst="bentConnector3">
            <a:avLst>
              <a:gd name="adj1" fmla="val 49992"/>
            </a:avLst>
          </a:prstGeom>
          <a:noFill/>
          <a:ln w="9525" cap="flat" cmpd="sng">
            <a:solidFill>
              <a:schemeClr val="dk1"/>
            </a:solidFill>
            <a:prstDash val="solid"/>
            <a:round/>
            <a:headEnd type="none" w="med" len="med"/>
            <a:tailEnd type="oval" w="med" len="med"/>
          </a:ln>
        </p:spPr>
      </p:cxnSp>
      <p:cxnSp>
        <p:nvCxnSpPr>
          <p:cNvPr id="1605" name="Google Shape;1605;p52"/>
          <p:cNvCxnSpPr>
            <a:stCxn id="1544" idx="3"/>
            <a:endCxn id="1539" idx="2"/>
          </p:cNvCxnSpPr>
          <p:nvPr/>
        </p:nvCxnSpPr>
        <p:spPr>
          <a:xfrm>
            <a:off x="2793250" y="2594275"/>
            <a:ext cx="710100" cy="96600"/>
          </a:xfrm>
          <a:prstGeom prst="bentConnector3">
            <a:avLst>
              <a:gd name="adj1" fmla="val 50009"/>
            </a:avLst>
          </a:prstGeom>
          <a:noFill/>
          <a:ln w="9525" cap="flat" cmpd="sng">
            <a:solidFill>
              <a:schemeClr val="dk1"/>
            </a:solidFill>
            <a:prstDash val="solid"/>
            <a:round/>
            <a:headEnd type="none" w="med" len="med"/>
            <a:tailEnd type="oval" w="med" len="med"/>
          </a:ln>
        </p:spPr>
      </p:cxnSp>
      <p:sp>
        <p:nvSpPr>
          <p:cNvPr id="1606" name="Google Shape;1606;p52"/>
          <p:cNvSpPr/>
          <p:nvPr/>
        </p:nvSpPr>
        <p:spPr>
          <a:xfrm>
            <a:off x="3787750" y="1906575"/>
            <a:ext cx="1568400" cy="1568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Earth's Atmosphere Class by Slidesgo">
  <a:themeElements>
    <a:clrScheme name="Simple Light">
      <a:dk1>
        <a:srgbClr val="FFFFFF"/>
      </a:dk1>
      <a:lt1>
        <a:srgbClr val="979797"/>
      </a:lt1>
      <a:dk2>
        <a:srgbClr val="000000"/>
      </a:dk2>
      <a:lt2>
        <a:srgbClr val="061A38"/>
      </a:lt2>
      <a:accent1>
        <a:srgbClr val="052E3A"/>
      </a:accent1>
      <a:accent2>
        <a:srgbClr val="0088D3"/>
      </a:accent2>
      <a:accent3>
        <a:srgbClr val="00C970"/>
      </a:accent3>
      <a:accent4>
        <a:srgbClr val="740FA3"/>
      </a:accent4>
      <a:accent5>
        <a:srgbClr val="FF3121"/>
      </a:accent5>
      <a:accent6>
        <a:srgbClr val="FF9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TotalTime>
  <Words>474</Words>
  <Application>Microsoft Office PowerPoint</Application>
  <PresentationFormat>On-screen Show (16:9)</PresentationFormat>
  <Paragraphs>74</Paragraphs>
  <Slides>11</Slides>
  <Notes>11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Barlow</vt:lpstr>
      <vt:lpstr>Arial</vt:lpstr>
      <vt:lpstr>Anton</vt:lpstr>
      <vt:lpstr>Chewy</vt:lpstr>
      <vt:lpstr>Earth's Atmosphere Class by Slidesgo</vt:lpstr>
      <vt:lpstr>Space Information Website</vt:lpstr>
      <vt:lpstr>01</vt:lpstr>
      <vt:lpstr>Introduction</vt:lpstr>
      <vt:lpstr>01</vt:lpstr>
      <vt:lpstr>Planets</vt:lpstr>
      <vt:lpstr>Mission History</vt:lpstr>
      <vt:lpstr>Items</vt:lpstr>
      <vt:lpstr>News and Update!</vt:lpstr>
      <vt:lpstr>Components Use</vt:lpstr>
      <vt:lpstr>LAPTOP APP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Information Website</dc:title>
  <cp:lastModifiedBy>ROHIT YADAV</cp:lastModifiedBy>
  <cp:revision>21</cp:revision>
  <dcterms:modified xsi:type="dcterms:W3CDTF">2024-03-31T19:29:14Z</dcterms:modified>
</cp:coreProperties>
</file>